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sldIdLst>
    <p:sldId id="257" r:id="rId2"/>
  </p:sldIdLst>
  <p:sldSz cx="25203150" cy="36004500"/>
  <p:notesSz cx="7088188" cy="10223500"/>
  <p:defaultTextStyle>
    <a:defPPr>
      <a:defRPr lang="en-GB"/>
    </a:defPPr>
    <a:lvl1pPr algn="l" rtl="0" eaLnBrk="0" fontAlgn="base" hangingPunct="0">
      <a:spcBef>
        <a:spcPct val="0"/>
      </a:spcBef>
      <a:spcAft>
        <a:spcPct val="0"/>
      </a:spcAft>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368300" indent="34925" algn="l" rtl="0" eaLnBrk="0" fontAlgn="base" hangingPunct="0">
      <a:spcBef>
        <a:spcPct val="0"/>
      </a:spcBef>
      <a:spcAft>
        <a:spcPct val="0"/>
      </a:spcAft>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738188" indent="69850" algn="l" rtl="0" eaLnBrk="0" fontAlgn="base" hangingPunct="0">
      <a:spcBef>
        <a:spcPct val="0"/>
      </a:spcBef>
      <a:spcAft>
        <a:spcPct val="0"/>
      </a:spcAft>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108075" indent="104775" algn="l" rtl="0" eaLnBrk="0" fontAlgn="base" hangingPunct="0">
      <a:spcBef>
        <a:spcPct val="0"/>
      </a:spcBef>
      <a:spcAft>
        <a:spcPct val="0"/>
      </a:spcAft>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1477963" indent="139700" algn="l" rtl="0" eaLnBrk="0" fontAlgn="base" hangingPunct="0">
      <a:spcBef>
        <a:spcPct val="0"/>
      </a:spcBef>
      <a:spcAft>
        <a:spcPct val="0"/>
      </a:spcAft>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286000" algn="l" defTabSz="914400" rtl="0" eaLnBrk="1" latinLnBrk="0" hangingPunct="1">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743200" algn="l" defTabSz="914400" rtl="0" eaLnBrk="1" latinLnBrk="0" hangingPunct="1">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200400" algn="l" defTabSz="914400" rtl="0" eaLnBrk="1" latinLnBrk="0" hangingPunct="1">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657600" algn="l" defTabSz="914400" rtl="0" eaLnBrk="1" latinLnBrk="0" hangingPunct="1">
      <a:defRPr kern="1200">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A7A7"/>
    <a:srgbClr val="B2B2B2"/>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75" autoAdjust="0"/>
  </p:normalViewPr>
  <p:slideViewPr>
    <p:cSldViewPr snapToGrid="0">
      <p:cViewPr varScale="1">
        <p:scale>
          <a:sx n="17" d="100"/>
          <a:sy n="17" d="100"/>
        </p:scale>
        <p:origin x="2658" y="156"/>
      </p:cViewPr>
      <p:guideLst>
        <p:guide orient="horz" pos="11340"/>
        <p:guide pos="793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025"/>
          <p:cNvSpPr>
            <a:spLocks noGrp="1" noRot="1" noChangeAspect="1" noChangeArrowheads="1" noTextEdit="1"/>
          </p:cNvSpPr>
          <p:nvPr>
            <p:ph type="sldImg"/>
          </p:nvPr>
        </p:nvSpPr>
        <p:spPr bwMode="auto">
          <a:xfrm>
            <a:off x="0" y="339725"/>
            <a:ext cx="1588" cy="1588"/>
          </a:xfrm>
          <a:prstGeom prst="rect">
            <a:avLst/>
          </a:prstGeom>
          <a:solidFill>
            <a:srgbClr val="FFFFFF"/>
          </a:solidFill>
          <a:ln w="9525">
            <a:solidFill>
              <a:srgbClr val="000000"/>
            </a:solidFill>
            <a:miter lim="800000"/>
            <a:headEnd/>
            <a:tailEnd/>
          </a:ln>
        </p:spPr>
      </p:sp>
      <p:sp>
        <p:nvSpPr>
          <p:cNvPr id="2050" name="Rectangle 1026"/>
          <p:cNvSpPr txBox="1">
            <a:spLocks noGrp="1" noChangeArrowheads="1"/>
          </p:cNvSpPr>
          <p:nvPr>
            <p:ph type="body" idx="1"/>
          </p:nvPr>
        </p:nvSpPr>
        <p:spPr bwMode="auto">
          <a:xfrm>
            <a:off x="520700" y="4826000"/>
            <a:ext cx="6053138" cy="45386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tr-TR" noProof="0"/>
          </a:p>
        </p:txBody>
      </p:sp>
    </p:spTree>
    <p:extLst>
      <p:ext uri="{BB962C8B-B14F-4D97-AF65-F5344CB8AC3E}">
        <p14:creationId xmlns:p14="http://schemas.microsoft.com/office/powerpoint/2010/main" val="3884872558"/>
      </p:ext>
    </p:extLst>
  </p:cSld>
  <p:clrMap bg1="lt1" tx1="dk1" bg2="lt2" tx2="dk2" accent1="accent1" accent2="accent2" accent3="accent3" accent4="accent4" accent5="accent5" accent6="accent6" hlink="hlink" folHlink="folHlink"/>
  <p:notesStyle>
    <a:lvl1pPr algn="l" defTabSz="361950" rtl="0" eaLnBrk="0" fontAlgn="base" hangingPunct="0">
      <a:spcBef>
        <a:spcPct val="30000"/>
      </a:spcBef>
      <a:spcAft>
        <a:spcPct val="0"/>
      </a:spcAft>
      <a:buClr>
        <a:srgbClr val="000000"/>
      </a:buClr>
      <a:buSzPct val="100000"/>
      <a:buFont typeface="Times New Roman" panose="02020603050405020304" pitchFamily="18" charset="0"/>
      <a:defRPr sz="1000" kern="1200">
        <a:solidFill>
          <a:srgbClr val="000000"/>
        </a:solidFill>
        <a:latin typeface="Times New Roman" pitchFamily="18" charset="0"/>
        <a:ea typeface="+mn-ea"/>
        <a:cs typeface="+mn-cs"/>
      </a:defRPr>
    </a:lvl1pPr>
    <a:lvl2pPr marL="742950" indent="-285750" algn="l" defTabSz="361950" rtl="0" eaLnBrk="0" fontAlgn="base" hangingPunct="0">
      <a:spcBef>
        <a:spcPct val="30000"/>
      </a:spcBef>
      <a:spcAft>
        <a:spcPct val="0"/>
      </a:spcAft>
      <a:buClr>
        <a:srgbClr val="000000"/>
      </a:buClr>
      <a:buSzPct val="100000"/>
      <a:buFont typeface="Times New Roman" panose="02020603050405020304" pitchFamily="18" charset="0"/>
      <a:defRPr sz="1000" kern="1200">
        <a:solidFill>
          <a:srgbClr val="000000"/>
        </a:solidFill>
        <a:latin typeface="Times New Roman" pitchFamily="18" charset="0"/>
        <a:ea typeface="+mn-ea"/>
        <a:cs typeface="+mn-cs"/>
      </a:defRPr>
    </a:lvl2pPr>
    <a:lvl3pPr marL="1143000" indent="-228600" algn="l" defTabSz="361950" rtl="0" eaLnBrk="0" fontAlgn="base" hangingPunct="0">
      <a:spcBef>
        <a:spcPct val="30000"/>
      </a:spcBef>
      <a:spcAft>
        <a:spcPct val="0"/>
      </a:spcAft>
      <a:buClr>
        <a:srgbClr val="000000"/>
      </a:buClr>
      <a:buSzPct val="100000"/>
      <a:buFont typeface="Times New Roman" panose="02020603050405020304" pitchFamily="18" charset="0"/>
      <a:defRPr sz="1000" kern="1200">
        <a:solidFill>
          <a:srgbClr val="000000"/>
        </a:solidFill>
        <a:latin typeface="Times New Roman" pitchFamily="18" charset="0"/>
        <a:ea typeface="+mn-ea"/>
        <a:cs typeface="+mn-cs"/>
      </a:defRPr>
    </a:lvl3pPr>
    <a:lvl4pPr marL="1600200" indent="-228600" algn="l" defTabSz="361950" rtl="0" eaLnBrk="0" fontAlgn="base" hangingPunct="0">
      <a:spcBef>
        <a:spcPct val="30000"/>
      </a:spcBef>
      <a:spcAft>
        <a:spcPct val="0"/>
      </a:spcAft>
      <a:buClr>
        <a:srgbClr val="000000"/>
      </a:buClr>
      <a:buSzPct val="100000"/>
      <a:buFont typeface="Times New Roman" panose="02020603050405020304" pitchFamily="18" charset="0"/>
      <a:defRPr sz="1000" kern="1200">
        <a:solidFill>
          <a:srgbClr val="000000"/>
        </a:solidFill>
        <a:latin typeface="Times New Roman" pitchFamily="18" charset="0"/>
        <a:ea typeface="+mn-ea"/>
        <a:cs typeface="+mn-cs"/>
      </a:defRPr>
    </a:lvl4pPr>
    <a:lvl5pPr marL="2057400" indent="-228600" algn="l" defTabSz="361950" rtl="0" eaLnBrk="0" fontAlgn="base" hangingPunct="0">
      <a:spcBef>
        <a:spcPct val="30000"/>
      </a:spcBef>
      <a:spcAft>
        <a:spcPct val="0"/>
      </a:spcAft>
      <a:buClr>
        <a:srgbClr val="000000"/>
      </a:buClr>
      <a:buSzPct val="100000"/>
      <a:buFont typeface="Times New Roman" panose="02020603050405020304" pitchFamily="18" charset="0"/>
      <a:defRPr sz="1000" kern="1200">
        <a:solidFill>
          <a:srgbClr val="000000"/>
        </a:solidFill>
        <a:latin typeface="Times New Roman" pitchFamily="18" charset="0"/>
        <a:ea typeface="+mn-ea"/>
        <a:cs typeface="+mn-cs"/>
      </a:defRPr>
    </a:lvl5pPr>
    <a:lvl6pPr marL="1849546" algn="l" defTabSz="739817" rtl="0" eaLnBrk="1" latinLnBrk="0" hangingPunct="1">
      <a:defRPr sz="1000" kern="1200">
        <a:solidFill>
          <a:schemeClr val="tx1"/>
        </a:solidFill>
        <a:latin typeface="+mn-lt"/>
        <a:ea typeface="+mn-ea"/>
        <a:cs typeface="+mn-cs"/>
      </a:defRPr>
    </a:lvl6pPr>
    <a:lvl7pPr marL="2219452" algn="l" defTabSz="739817" rtl="0" eaLnBrk="1" latinLnBrk="0" hangingPunct="1">
      <a:defRPr sz="1000" kern="1200">
        <a:solidFill>
          <a:schemeClr val="tx1"/>
        </a:solidFill>
        <a:latin typeface="+mn-lt"/>
        <a:ea typeface="+mn-ea"/>
        <a:cs typeface="+mn-cs"/>
      </a:defRPr>
    </a:lvl7pPr>
    <a:lvl8pPr marL="2589362" algn="l" defTabSz="739817" rtl="0" eaLnBrk="1" latinLnBrk="0" hangingPunct="1">
      <a:defRPr sz="1000" kern="1200">
        <a:solidFill>
          <a:schemeClr val="tx1"/>
        </a:solidFill>
        <a:latin typeface="+mn-lt"/>
        <a:ea typeface="+mn-ea"/>
        <a:cs typeface="+mn-cs"/>
      </a:defRPr>
    </a:lvl8pPr>
    <a:lvl9pPr marL="2959270" algn="l" defTabSz="7398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txBox="1">
            <a:spLocks noGrp="1" noChangeArrowheads="1"/>
          </p:cNvSpPr>
          <p:nvPr>
            <p:ph type="body" idx="1"/>
          </p:nvPr>
        </p:nvSpPr>
        <p:spPr>
          <a:xfrm>
            <a:off x="520700" y="4826000"/>
            <a:ext cx="6053138" cy="454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tr-TR" altLang="tr-TR"/>
          </a:p>
        </p:txBody>
      </p:sp>
    </p:spTree>
    <p:extLst>
      <p:ext uri="{BB962C8B-B14F-4D97-AF65-F5344CB8AC3E}">
        <p14:creationId xmlns:p14="http://schemas.microsoft.com/office/powerpoint/2010/main" val="16184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3"/>
          <p:cNvSpPr/>
          <p:nvPr/>
        </p:nvSpPr>
        <p:spPr>
          <a:xfrm>
            <a:off x="0" y="20301330"/>
            <a:ext cx="25203150" cy="1570317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5" name="Rectangle 4"/>
          <p:cNvSpPr/>
          <p:nvPr/>
        </p:nvSpPr>
        <p:spPr>
          <a:xfrm>
            <a:off x="0" y="0"/>
            <a:ext cx="25203150" cy="2030133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dirty="0"/>
          </a:p>
        </p:txBody>
      </p:sp>
      <p:sp>
        <p:nvSpPr>
          <p:cNvPr id="6" name="Rectangle 5"/>
          <p:cNvSpPr/>
          <p:nvPr/>
        </p:nvSpPr>
        <p:spPr>
          <a:xfrm>
            <a:off x="0" y="13923963"/>
            <a:ext cx="25203150" cy="12001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7" name="Oval 6"/>
          <p:cNvSpPr/>
          <p:nvPr/>
        </p:nvSpPr>
        <p:spPr>
          <a:xfrm>
            <a:off x="0" y="8401050"/>
            <a:ext cx="25203150" cy="268033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3" name="Subtitle 2"/>
          <p:cNvSpPr>
            <a:spLocks noGrp="1"/>
          </p:cNvSpPr>
          <p:nvPr>
            <p:ph type="subTitle" idx="1"/>
          </p:nvPr>
        </p:nvSpPr>
        <p:spPr>
          <a:xfrm>
            <a:off x="4062147" y="26525864"/>
            <a:ext cx="15537009" cy="4631125"/>
          </a:xfrm>
        </p:spPr>
        <p:txBody>
          <a:bodyPr>
            <a:normAutofit/>
          </a:bodyPr>
          <a:lstStyle>
            <a:lvl1pPr marL="0" indent="0" algn="l">
              <a:buNone/>
              <a:defRPr sz="8400">
                <a:solidFill>
                  <a:schemeClr val="tx2"/>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tr-TR"/>
              <a:t>Asıl alt başlık stilini düzenlemek için tıklatın</a:t>
            </a:r>
            <a:endParaRPr lang="en-US" dirty="0"/>
          </a:p>
        </p:txBody>
      </p:sp>
      <p:sp>
        <p:nvSpPr>
          <p:cNvPr id="2" name="Title 1"/>
          <p:cNvSpPr>
            <a:spLocks noGrp="1"/>
          </p:cNvSpPr>
          <p:nvPr>
            <p:ph type="ctrTitle"/>
          </p:nvPr>
        </p:nvSpPr>
        <p:spPr>
          <a:xfrm>
            <a:off x="2253459" y="16444525"/>
            <a:ext cx="19777061" cy="9414127"/>
          </a:xfrm>
          <a:effectLst/>
        </p:spPr>
        <p:txBody>
          <a:bodyPr/>
          <a:lstStyle>
            <a:lvl1pPr marL="2448306" indent="-1748790" algn="l">
              <a:defRPr sz="20700"/>
            </a:lvl1pPr>
          </a:lstStyle>
          <a:p>
            <a:r>
              <a:rPr lang="tr-TR"/>
              <a:t>Asıl başlık stili için tıklatın</a:t>
            </a:r>
            <a:endParaRPr lang="en-US" dirty="0"/>
          </a:p>
        </p:txBody>
      </p:sp>
      <p:sp>
        <p:nvSpPr>
          <p:cNvPr id="8" name="Date Placeholder 3"/>
          <p:cNvSpPr>
            <a:spLocks noGrp="1"/>
          </p:cNvSpPr>
          <p:nvPr>
            <p:ph type="dt" sz="half" idx="10"/>
          </p:nvPr>
        </p:nvSpPr>
        <p:spPr/>
        <p:txBody>
          <a:bodyPr/>
          <a:lstStyle>
            <a:lvl1pPr>
              <a:defRPr/>
            </a:lvl1pPr>
          </a:lstStyle>
          <a:p>
            <a:pPr>
              <a:defRPr/>
            </a:pPr>
            <a:fld id="{CEA1896A-AA74-45EE-8620-E26ECFB62C6C}" type="datetimeFigureOut">
              <a:rPr lang="en-US"/>
              <a:pPr>
                <a:defRPr/>
              </a:pPr>
              <a:t>11/28/2019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F241E1FC-D1DE-47C7-866B-D4B4784C1C2C}" type="slidenum">
              <a:rPr lang="en-US" altLang="en-US"/>
              <a:pPr/>
              <a:t>‹#›</a:t>
            </a:fld>
            <a:endParaRPr lang="en-US" altLang="en-US"/>
          </a:p>
        </p:txBody>
      </p:sp>
    </p:spTree>
    <p:extLst>
      <p:ext uri="{BB962C8B-B14F-4D97-AF65-F5344CB8AC3E}">
        <p14:creationId xmlns:p14="http://schemas.microsoft.com/office/powerpoint/2010/main" val="299617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5250656" y="3840475"/>
            <a:ext cx="17642205" cy="1824228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9C1010-5031-4DC6-9C76-D7FBF26F9F3A}" type="datetimeFigureOut">
              <a:rPr lang="en-US"/>
              <a:pPr>
                <a:defRPr/>
              </a:pPr>
              <a:t>11/28/2019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04F692-CDD3-45F0-8596-1ABB3F9CF42D}" type="slidenum">
              <a:rPr lang="en-US" altLang="en-US"/>
              <a:pPr/>
              <a:t>‹#›</a:t>
            </a:fld>
            <a:endParaRPr lang="en-US" altLang="en-US"/>
          </a:p>
        </p:txBody>
      </p:sp>
    </p:spTree>
    <p:extLst>
      <p:ext uri="{BB962C8B-B14F-4D97-AF65-F5344CB8AC3E}">
        <p14:creationId xmlns:p14="http://schemas.microsoft.com/office/powerpoint/2010/main" val="279752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0045" y="1976717"/>
            <a:ext cx="5670709" cy="27501280"/>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9162088" y="3840478"/>
            <a:ext cx="13310722" cy="25697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8621B86-84D7-4CE8-AE35-713485EB70B3}" type="datetimeFigureOut">
              <a:rPr lang="en-US"/>
              <a:pPr>
                <a:defRPr/>
              </a:pPr>
              <a:t>11/28/2019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B65734-800B-40E6-9C60-528947399D86}" type="slidenum">
              <a:rPr lang="en-US" altLang="en-US"/>
              <a:pPr/>
              <a:t>‹#›</a:t>
            </a:fld>
            <a:endParaRPr lang="en-US" altLang="en-US"/>
          </a:p>
        </p:txBody>
      </p:sp>
    </p:spTree>
    <p:extLst>
      <p:ext uri="{BB962C8B-B14F-4D97-AF65-F5344CB8AC3E}">
        <p14:creationId xmlns:p14="http://schemas.microsoft.com/office/powerpoint/2010/main" val="27137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3150394" y="3840480"/>
            <a:ext cx="17642205" cy="182422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4CA7CF0F-4BB6-4193-B410-8DA67EC37256}" type="datetimeFigureOut">
              <a:rPr lang="en-US"/>
              <a:pPr>
                <a:defRPr/>
              </a:pPr>
              <a:t>11/28/2019</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fld id="{CC529A52-6CC0-4075-8476-196B11FDE3B0}" type="slidenum">
              <a:rPr lang="en-US" altLang="en-US"/>
              <a:pPr/>
              <a:t>‹#›</a:t>
            </a:fld>
            <a:endParaRPr lang="en-US" altLang="en-US"/>
          </a:p>
        </p:txBody>
      </p:sp>
    </p:spTree>
    <p:extLst>
      <p:ext uri="{BB962C8B-B14F-4D97-AF65-F5344CB8AC3E}">
        <p14:creationId xmlns:p14="http://schemas.microsoft.com/office/powerpoint/2010/main" val="263616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20301330"/>
            <a:ext cx="25203150" cy="1570317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5" name="Rectangle 7"/>
          <p:cNvSpPr/>
          <p:nvPr/>
        </p:nvSpPr>
        <p:spPr>
          <a:xfrm>
            <a:off x="0" y="0"/>
            <a:ext cx="25203150" cy="2030133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dirty="0"/>
          </a:p>
        </p:txBody>
      </p:sp>
      <p:sp>
        <p:nvSpPr>
          <p:cNvPr id="6" name="Rectangle 8"/>
          <p:cNvSpPr/>
          <p:nvPr/>
        </p:nvSpPr>
        <p:spPr>
          <a:xfrm>
            <a:off x="0" y="13923963"/>
            <a:ext cx="25203150" cy="12001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7" name="Oval 6"/>
          <p:cNvSpPr/>
          <p:nvPr/>
        </p:nvSpPr>
        <p:spPr>
          <a:xfrm>
            <a:off x="0" y="8401050"/>
            <a:ext cx="25203150" cy="268033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2" name="Title 1"/>
          <p:cNvSpPr>
            <a:spLocks noGrp="1"/>
          </p:cNvSpPr>
          <p:nvPr>
            <p:ph type="title"/>
          </p:nvPr>
        </p:nvSpPr>
        <p:spPr>
          <a:xfrm>
            <a:off x="5603994" y="11406402"/>
            <a:ext cx="16445623" cy="12722567"/>
          </a:xfrm>
          <a:effectLst/>
        </p:spPr>
        <p:txBody>
          <a:bodyPr anchor="b"/>
          <a:lstStyle>
            <a:lvl1pPr algn="r">
              <a:defRPr sz="17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5574345" y="24189433"/>
            <a:ext cx="16456174" cy="4386165"/>
          </a:xfrm>
        </p:spPr>
        <p:txBody>
          <a:bodyPr/>
          <a:lstStyle>
            <a:lvl1pPr marL="0" indent="0" algn="r">
              <a:buNone/>
              <a:defRPr sz="7700">
                <a:solidFill>
                  <a:schemeClr val="tx2"/>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tr-TR"/>
              <a:t>Asıl metin stillerini düzenlemek için tıklatın</a:t>
            </a:r>
          </a:p>
        </p:txBody>
      </p:sp>
      <p:sp>
        <p:nvSpPr>
          <p:cNvPr id="8" name="Date Placeholder 3"/>
          <p:cNvSpPr>
            <a:spLocks noGrp="1"/>
          </p:cNvSpPr>
          <p:nvPr>
            <p:ph type="dt" sz="half" idx="10"/>
          </p:nvPr>
        </p:nvSpPr>
        <p:spPr/>
        <p:txBody>
          <a:bodyPr/>
          <a:lstStyle>
            <a:lvl1pPr>
              <a:defRPr/>
            </a:lvl1pPr>
          </a:lstStyle>
          <a:p>
            <a:pPr>
              <a:defRPr/>
            </a:pPr>
            <a:fld id="{200FF7D6-6F61-479E-94E5-AEE5F62B0678}" type="datetimeFigureOut">
              <a:rPr lang="en-US"/>
              <a:pPr>
                <a:defRPr/>
              </a:pPr>
              <a:t>11/28/2019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A8F4822F-FDCF-4FF1-A42B-09A841247B37}" type="slidenum">
              <a:rPr lang="en-US" altLang="en-US"/>
              <a:pPr/>
              <a:t>‹#›</a:t>
            </a:fld>
            <a:endParaRPr lang="en-US" altLang="en-US"/>
          </a:p>
        </p:txBody>
      </p:sp>
    </p:spTree>
    <p:extLst>
      <p:ext uri="{BB962C8B-B14F-4D97-AF65-F5344CB8AC3E}">
        <p14:creationId xmlns:p14="http://schemas.microsoft.com/office/powerpoint/2010/main" val="265728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3150391" y="3840475"/>
            <a:ext cx="9224353" cy="182422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12803200" y="3840480"/>
            <a:ext cx="9224353" cy="182422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035626C7-F2BD-4CB6-97AA-1C0A10EC6C37}" type="datetimeFigureOut">
              <a:rPr lang="en-US"/>
              <a:pPr>
                <a:defRPr/>
              </a:pPr>
              <a:t>11/28/2019</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fld id="{936A2321-E926-4B5D-A75D-77C5BEB22AED}" type="slidenum">
              <a:rPr lang="en-US" altLang="en-US"/>
              <a:pPr/>
              <a:t>‹#›</a:t>
            </a:fld>
            <a:endParaRPr lang="en-US" altLang="en-US"/>
          </a:p>
        </p:txBody>
      </p:sp>
    </p:spTree>
    <p:extLst>
      <p:ext uri="{BB962C8B-B14F-4D97-AF65-F5344CB8AC3E}">
        <p14:creationId xmlns:p14="http://schemas.microsoft.com/office/powerpoint/2010/main" val="64281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50394" y="3840480"/>
            <a:ext cx="9224353" cy="3358751"/>
          </a:xfrm>
        </p:spPr>
        <p:txBody>
          <a:bodyPr anchor="b">
            <a:noAutofit/>
          </a:bodyPr>
          <a:lstStyle>
            <a:lvl1pPr marL="0" indent="0" algn="ctr">
              <a:buNone/>
              <a:defRPr lang="en-US" sz="92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a:t>Asıl metin stillerini düzenlemek için tıklatın</a:t>
            </a:r>
          </a:p>
        </p:txBody>
      </p:sp>
      <p:sp>
        <p:nvSpPr>
          <p:cNvPr id="4" name="Content Placeholder 3"/>
          <p:cNvSpPr>
            <a:spLocks noGrp="1"/>
          </p:cNvSpPr>
          <p:nvPr>
            <p:ph sz="half" idx="2"/>
          </p:nvPr>
        </p:nvSpPr>
        <p:spPr>
          <a:xfrm>
            <a:off x="3187457" y="7351717"/>
            <a:ext cx="9224353" cy="14401800"/>
          </a:xfrm>
        </p:spPr>
        <p:txBody>
          <a:bodyPr>
            <a:normAutofit/>
          </a:bodyPr>
          <a:lstStyle>
            <a:lvl1pPr>
              <a:defRPr sz="6900"/>
            </a:lvl1pPr>
            <a:lvl2pPr>
              <a:defRPr sz="6900"/>
            </a:lvl2pPr>
            <a:lvl3pPr>
              <a:defRPr sz="6100"/>
            </a:lvl3pPr>
            <a:lvl4pPr>
              <a:defRPr sz="6100"/>
            </a:lvl4pPr>
            <a:lvl5pPr>
              <a:defRPr sz="6100"/>
            </a:lvl5pPr>
            <a:lvl6pPr>
              <a:defRPr sz="6100"/>
            </a:lvl6pPr>
            <a:lvl7pPr>
              <a:defRPr sz="6100"/>
            </a:lvl7pPr>
            <a:lvl8pPr>
              <a:defRPr sz="6100"/>
            </a:lvl8pPr>
            <a:lvl9pPr>
              <a:defRPr sz="6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809126" y="3840480"/>
            <a:ext cx="9224353" cy="3358751"/>
          </a:xfrm>
        </p:spPr>
        <p:txBody>
          <a:bodyPr anchor="b">
            <a:noAutofit/>
          </a:bodyPr>
          <a:lstStyle>
            <a:lvl1pPr marL="0" indent="0" algn="ctr">
              <a:buNone/>
              <a:defRPr lang="en-US" sz="92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a:t>Asıl metin stillerini düzenlemek için tıklatın</a:t>
            </a:r>
          </a:p>
        </p:txBody>
      </p:sp>
      <p:sp>
        <p:nvSpPr>
          <p:cNvPr id="6" name="Content Placeholder 5"/>
          <p:cNvSpPr>
            <a:spLocks noGrp="1"/>
          </p:cNvSpPr>
          <p:nvPr>
            <p:ph sz="quarter" idx="4"/>
          </p:nvPr>
        </p:nvSpPr>
        <p:spPr>
          <a:xfrm>
            <a:off x="12802850" y="7344918"/>
            <a:ext cx="9224353" cy="14401800"/>
          </a:xfrm>
        </p:spPr>
        <p:txBody>
          <a:bodyPr>
            <a:normAutofit/>
          </a:bodyPr>
          <a:lstStyle>
            <a:lvl1pPr>
              <a:defRPr sz="6900"/>
            </a:lvl1pPr>
            <a:lvl2pPr>
              <a:defRPr sz="6900"/>
            </a:lvl2pPr>
            <a:lvl3pPr>
              <a:defRPr sz="6100"/>
            </a:lvl3pPr>
            <a:lvl4pPr>
              <a:defRPr sz="6100"/>
            </a:lvl4pPr>
            <a:lvl5pPr>
              <a:defRPr sz="6100"/>
            </a:lvl5pPr>
            <a:lvl6pPr>
              <a:defRPr sz="6100"/>
            </a:lvl6pPr>
            <a:lvl7pPr>
              <a:defRPr sz="6100"/>
            </a:lvl7pPr>
            <a:lvl8pPr>
              <a:defRPr sz="6100"/>
            </a:lvl8pPr>
            <a:lvl9pPr>
              <a:defRPr sz="6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0" name="Title 9"/>
          <p:cNvSpPr>
            <a:spLocks noGrp="1"/>
          </p:cNvSpPr>
          <p:nvPr>
            <p:ph type="title"/>
          </p:nvPr>
        </p:nvSpPr>
        <p:spPr/>
        <p:txBody>
          <a:bodyPr/>
          <a:lstStyle/>
          <a:p>
            <a:r>
              <a:rPr lang="tr-TR"/>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7EE6370F-8C48-40F2-8093-EE35BE76630D}" type="datetimeFigureOut">
              <a:rPr lang="en-US"/>
              <a:pPr>
                <a:defRPr/>
              </a:pPr>
              <a:t>11/28/2019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312F0C1-24C7-4172-9A41-167F85752B0A}" type="slidenum">
              <a:rPr lang="en-US" altLang="en-US"/>
              <a:pPr/>
              <a:t>‹#›</a:t>
            </a:fld>
            <a:endParaRPr lang="en-US" altLang="en-US"/>
          </a:p>
        </p:txBody>
      </p:sp>
    </p:spTree>
    <p:extLst>
      <p:ext uri="{BB962C8B-B14F-4D97-AF65-F5344CB8AC3E}">
        <p14:creationId xmlns:p14="http://schemas.microsoft.com/office/powerpoint/2010/main" val="168929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38432014-D538-462E-875E-174EF83122FA}" type="datetimeFigureOut">
              <a:rPr lang="en-US"/>
              <a:pPr>
                <a:defRPr/>
              </a:pPr>
              <a:t>11/28/2019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80D4C4-2647-439E-96DA-687B2B3985FD}" type="slidenum">
              <a:rPr lang="en-US" altLang="en-US"/>
              <a:pPr/>
              <a:t>‹#›</a:t>
            </a:fld>
            <a:endParaRPr lang="en-US" altLang="en-US"/>
          </a:p>
        </p:txBody>
      </p:sp>
    </p:spTree>
    <p:extLst>
      <p:ext uri="{BB962C8B-B14F-4D97-AF65-F5344CB8AC3E}">
        <p14:creationId xmlns:p14="http://schemas.microsoft.com/office/powerpoint/2010/main" val="416669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76C14C-8B22-47B4-AEEF-CB98C1EE5F8B}" type="datetimeFigureOut">
              <a:rPr lang="en-US"/>
              <a:pPr>
                <a:defRPr/>
              </a:pPr>
              <a:t>11/28/2019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66B2CFA-9224-4F14-B34C-005EBC414F0C}" type="slidenum">
              <a:rPr lang="en-US" altLang="en-US"/>
              <a:pPr/>
              <a:t>‹#›</a:t>
            </a:fld>
            <a:endParaRPr lang="en-US" altLang="en-US"/>
          </a:p>
        </p:txBody>
      </p:sp>
    </p:spTree>
    <p:extLst>
      <p:ext uri="{BB962C8B-B14F-4D97-AF65-F5344CB8AC3E}">
        <p14:creationId xmlns:p14="http://schemas.microsoft.com/office/powerpoint/2010/main" val="177628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312757" y="11601453"/>
            <a:ext cx="10021959" cy="6607088"/>
          </a:xfrm>
          <a:effectLst/>
        </p:spPr>
        <p:txBody>
          <a:bodyPr anchor="b"/>
          <a:lstStyle>
            <a:lvl1pPr marL="874395" indent="-874395" algn="l">
              <a:defRPr sz="107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12660877" y="3840480"/>
            <a:ext cx="11072091" cy="25697333"/>
          </a:xfrm>
        </p:spPr>
        <p:txBody>
          <a:bodyPr anchor="ctr"/>
          <a:lstStyle>
            <a:lvl1pPr>
              <a:defRPr sz="8400"/>
            </a:lvl1pPr>
            <a:lvl2pPr>
              <a:defRPr sz="7700"/>
            </a:lvl2pPr>
            <a:lvl3pPr>
              <a:defRPr sz="6900"/>
            </a:lvl3pPr>
            <a:lvl4pPr>
              <a:defRPr sz="6100"/>
            </a:lvl4pPr>
            <a:lvl5pPr>
              <a:defRPr sz="5400"/>
            </a:lvl5pPr>
            <a:lvl6pPr>
              <a:defRPr sz="7700"/>
            </a:lvl6pPr>
            <a:lvl7pPr>
              <a:defRPr sz="7700"/>
            </a:lvl7pPr>
            <a:lvl8pPr>
              <a:defRPr sz="7700"/>
            </a:lvl8pPr>
            <a:lvl9pPr>
              <a:defRPr sz="77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965077" y="18363460"/>
            <a:ext cx="9339994" cy="11232470"/>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93123D49-06DA-4118-BAAF-EA1D9A5F0A09}" type="datetimeFigureOut">
              <a:rPr lang="en-US"/>
              <a:pPr>
                <a:defRPr/>
              </a:pPr>
              <a:t>11/28/2019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1E4448-EAFB-457F-AA7E-CDF648832A9D}" type="slidenum">
              <a:rPr lang="en-US" altLang="en-US"/>
              <a:pPr/>
              <a:t>‹#›</a:t>
            </a:fld>
            <a:endParaRPr lang="en-US" altLang="en-US"/>
          </a:p>
        </p:txBody>
      </p:sp>
    </p:spTree>
    <p:extLst>
      <p:ext uri="{BB962C8B-B14F-4D97-AF65-F5344CB8AC3E}">
        <p14:creationId xmlns:p14="http://schemas.microsoft.com/office/powerpoint/2010/main" val="124260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20301330"/>
            <a:ext cx="25203150" cy="1570317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6" name="Rectangle 8"/>
          <p:cNvSpPr/>
          <p:nvPr/>
        </p:nvSpPr>
        <p:spPr>
          <a:xfrm>
            <a:off x="0" y="0"/>
            <a:ext cx="25203150" cy="2030133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dirty="0"/>
          </a:p>
        </p:txBody>
      </p:sp>
      <p:sp>
        <p:nvSpPr>
          <p:cNvPr id="7" name="Rectangle 9"/>
          <p:cNvSpPr/>
          <p:nvPr/>
        </p:nvSpPr>
        <p:spPr>
          <a:xfrm>
            <a:off x="0" y="13923963"/>
            <a:ext cx="25203150" cy="12001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8" name="Oval 7"/>
          <p:cNvSpPr/>
          <p:nvPr/>
        </p:nvSpPr>
        <p:spPr>
          <a:xfrm>
            <a:off x="0" y="8401050"/>
            <a:ext cx="25203150" cy="268033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3" name="Picture Placeholder 2"/>
          <p:cNvSpPr>
            <a:spLocks noGrp="1"/>
          </p:cNvSpPr>
          <p:nvPr>
            <p:ph type="pic" idx="1"/>
          </p:nvPr>
        </p:nvSpPr>
        <p:spPr>
          <a:xfrm>
            <a:off x="12334701" y="6000750"/>
            <a:ext cx="11341418" cy="16420982"/>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77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2419676" y="5305052"/>
            <a:ext cx="10181902" cy="11355855"/>
          </a:xfrm>
        </p:spPr>
        <p:txBody>
          <a:bodyPr anchor="b"/>
          <a:lstStyle>
            <a:lvl1pPr marL="699516" indent="-699516">
              <a:buFont typeface="Georgia" pitchFamily="18" charset="0"/>
              <a:buChar char="*"/>
              <a:defRPr sz="61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a:t>Asıl metin stillerini düzenlemek için tıklatın</a:t>
            </a:r>
          </a:p>
        </p:txBody>
      </p:sp>
      <p:sp>
        <p:nvSpPr>
          <p:cNvPr id="2" name="Title 1"/>
          <p:cNvSpPr>
            <a:spLocks noGrp="1"/>
          </p:cNvSpPr>
          <p:nvPr>
            <p:ph type="title"/>
          </p:nvPr>
        </p:nvSpPr>
        <p:spPr>
          <a:xfrm>
            <a:off x="2004532" y="23438210"/>
            <a:ext cx="17594627" cy="6000750"/>
          </a:xfrm>
        </p:spPr>
        <p:txBody>
          <a:bodyPr anchor="b"/>
          <a:lstStyle>
            <a:lvl1pPr algn="l">
              <a:defRPr sz="17600" b="1"/>
            </a:lvl1pPr>
          </a:lstStyle>
          <a:p>
            <a:r>
              <a:rPr lang="tr-TR"/>
              <a:t>Asıl başlık stili için tıklatın</a:t>
            </a:r>
            <a:endParaRPr lang="en-US" dirty="0"/>
          </a:p>
        </p:txBody>
      </p:sp>
      <p:sp>
        <p:nvSpPr>
          <p:cNvPr id="9" name="Date Placeholder 4"/>
          <p:cNvSpPr>
            <a:spLocks noGrp="1"/>
          </p:cNvSpPr>
          <p:nvPr>
            <p:ph type="dt" sz="half" idx="10"/>
          </p:nvPr>
        </p:nvSpPr>
        <p:spPr/>
        <p:txBody>
          <a:bodyPr/>
          <a:lstStyle>
            <a:lvl1pPr>
              <a:defRPr/>
            </a:lvl1pPr>
          </a:lstStyle>
          <a:p>
            <a:pPr>
              <a:defRPr/>
            </a:pPr>
            <a:fld id="{30EB1934-550C-40D7-9A0C-23A240D0C866}" type="datetimeFigureOut">
              <a:rPr lang="en-US"/>
              <a:pPr>
                <a:defRPr/>
              </a:pPr>
              <a:t>11/28/2019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A2797057-E143-4B54-8BAF-9F71FD102ED5}" type="slidenum">
              <a:rPr lang="en-US" altLang="en-US"/>
              <a:pPr/>
              <a:t>‹#›</a:t>
            </a:fld>
            <a:endParaRPr lang="en-US" altLang="en-US"/>
          </a:p>
        </p:txBody>
      </p:sp>
    </p:spTree>
    <p:extLst>
      <p:ext uri="{BB962C8B-B14F-4D97-AF65-F5344CB8AC3E}">
        <p14:creationId xmlns:p14="http://schemas.microsoft.com/office/powerpoint/2010/main" val="136590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D5FF"/>
            </a:gs>
            <a:gs pos="60001">
              <a:srgbClr val="FFFFFF"/>
            </a:gs>
            <a:gs pos="100000">
              <a:srgbClr val="55BFFF"/>
            </a:gs>
          </a:gsLst>
          <a:path path="shape">
            <a:fillToRect l="20000" t="10001" r="20000" b="60001"/>
          </a:path>
        </a:gradFill>
        <a:effectLst/>
      </p:bgPr>
    </p:bg>
    <p:spTree>
      <p:nvGrpSpPr>
        <p:cNvPr id="1" name=""/>
        <p:cNvGrpSpPr/>
        <p:nvPr/>
      </p:nvGrpSpPr>
      <p:grpSpPr>
        <a:xfrm>
          <a:off x="0" y="0"/>
          <a:ext cx="0" cy="0"/>
          <a:chOff x="0" y="0"/>
          <a:chExt cx="0" cy="0"/>
        </a:xfrm>
      </p:grpSpPr>
      <p:sp>
        <p:nvSpPr>
          <p:cNvPr id="7" name="Rectangle 6"/>
          <p:cNvSpPr/>
          <p:nvPr/>
        </p:nvSpPr>
        <p:spPr>
          <a:xfrm>
            <a:off x="0" y="26803350"/>
            <a:ext cx="25203150" cy="92011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8" name="Rectangle 7"/>
          <p:cNvSpPr/>
          <p:nvPr/>
        </p:nvSpPr>
        <p:spPr>
          <a:xfrm>
            <a:off x="0" y="0"/>
            <a:ext cx="25203150" cy="268033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dirty="0"/>
          </a:p>
        </p:txBody>
      </p:sp>
      <p:sp>
        <p:nvSpPr>
          <p:cNvPr id="9" name="Rectangle 8"/>
          <p:cNvSpPr/>
          <p:nvPr/>
        </p:nvSpPr>
        <p:spPr>
          <a:xfrm>
            <a:off x="0" y="19783425"/>
            <a:ext cx="25203150" cy="12001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10" name="Oval 9"/>
          <p:cNvSpPr/>
          <p:nvPr/>
        </p:nvSpPr>
        <p:spPr>
          <a:xfrm>
            <a:off x="0" y="8401050"/>
            <a:ext cx="25203150" cy="268033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2" name="Title Placeholder 1"/>
          <p:cNvSpPr>
            <a:spLocks noGrp="1"/>
          </p:cNvSpPr>
          <p:nvPr>
            <p:ph type="title"/>
          </p:nvPr>
        </p:nvSpPr>
        <p:spPr>
          <a:xfrm>
            <a:off x="4943475" y="22953663"/>
            <a:ext cx="17949863" cy="6000750"/>
          </a:xfrm>
          <a:prstGeom prst="rect">
            <a:avLst/>
          </a:prstGeom>
          <a:effectLst/>
        </p:spPr>
        <p:txBody>
          <a:bodyPr vert="horz" lIns="349758" tIns="174879" rIns="349758" bIns="174879" rtlCol="0" anchor="t" anchorCtr="0">
            <a:noAutofit/>
          </a:bodyPr>
          <a:lstStyle/>
          <a:p>
            <a:r>
              <a:rPr lang="tr-TR"/>
              <a:t>Asıl başlık stili için tıklatın</a:t>
            </a:r>
            <a:endParaRPr lang="en-US" dirty="0"/>
          </a:p>
        </p:txBody>
      </p:sp>
      <p:sp>
        <p:nvSpPr>
          <p:cNvPr id="1037" name="Text Placeholder 2"/>
          <p:cNvSpPr>
            <a:spLocks noGrp="1"/>
          </p:cNvSpPr>
          <p:nvPr>
            <p:ph type="body" idx="1"/>
          </p:nvPr>
        </p:nvSpPr>
        <p:spPr bwMode="auto">
          <a:xfrm>
            <a:off x="3151188" y="3844925"/>
            <a:ext cx="17641887" cy="182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758" tIns="174879" rIns="349758" bIns="174879"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p:cNvSpPr>
            <a:spLocks noGrp="1"/>
          </p:cNvSpPr>
          <p:nvPr>
            <p:ph type="dt" sz="half" idx="2"/>
          </p:nvPr>
        </p:nvSpPr>
        <p:spPr>
          <a:xfrm>
            <a:off x="17011650" y="32404050"/>
            <a:ext cx="6931025" cy="1917700"/>
          </a:xfrm>
          <a:prstGeom prst="rect">
            <a:avLst/>
          </a:prstGeom>
        </p:spPr>
        <p:txBody>
          <a:bodyPr vert="horz" lIns="349758" tIns="174879" rIns="349758" bIns="174879" rtlCol="0" anchor="ctr"/>
          <a:lstStyle>
            <a:lvl1pPr algn="r">
              <a:defRPr sz="4200" b="1">
                <a:solidFill>
                  <a:schemeClr val="tx1">
                    <a:lumMod val="50000"/>
                    <a:lumOff val="50000"/>
                  </a:schemeClr>
                </a:solidFill>
              </a:defRPr>
            </a:lvl1pPr>
          </a:lstStyle>
          <a:p>
            <a:pPr>
              <a:defRPr/>
            </a:pPr>
            <a:fld id="{89F267CE-5917-4016-AD65-8FAB0C386849}" type="datetimeFigureOut">
              <a:rPr lang="en-US"/>
              <a:pPr>
                <a:defRPr/>
              </a:pPr>
              <a:t>11/28/2019</a:t>
            </a:fld>
            <a:endParaRPr lang="en-US" dirty="0"/>
          </a:p>
        </p:txBody>
      </p:sp>
      <p:sp>
        <p:nvSpPr>
          <p:cNvPr id="5" name="Footer Placeholder 4"/>
          <p:cNvSpPr>
            <a:spLocks noGrp="1"/>
          </p:cNvSpPr>
          <p:nvPr>
            <p:ph type="ftr" sz="quarter" idx="3"/>
          </p:nvPr>
        </p:nvSpPr>
        <p:spPr>
          <a:xfrm>
            <a:off x="1260475" y="32404050"/>
            <a:ext cx="9240838" cy="1917700"/>
          </a:xfrm>
          <a:prstGeom prst="rect">
            <a:avLst/>
          </a:prstGeom>
        </p:spPr>
        <p:txBody>
          <a:bodyPr vert="horz" lIns="349758" tIns="174879" rIns="349758" bIns="174879" rtlCol="0" anchor="ctr"/>
          <a:lstStyle>
            <a:lvl1pPr algn="l">
              <a:defRPr sz="42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10501313" y="32404050"/>
            <a:ext cx="5040312" cy="1917700"/>
          </a:xfrm>
          <a:prstGeom prst="rect">
            <a:avLst/>
          </a:prstGeom>
        </p:spPr>
        <p:txBody>
          <a:bodyPr vert="horz" wrap="square" lIns="349758" tIns="174879" rIns="349758" bIns="174879" numCol="1" anchor="ctr" anchorCtr="0" compatLnSpc="1">
            <a:prstTxWarp prst="textNoShape">
              <a:avLst/>
            </a:prstTxWarp>
          </a:bodyPr>
          <a:lstStyle>
            <a:lvl1pPr algn="ctr">
              <a:defRPr sz="4600" b="1">
                <a:solidFill>
                  <a:srgbClr val="7F7F7F"/>
                </a:solidFill>
              </a:defRPr>
            </a:lvl1pPr>
          </a:lstStyle>
          <a:p>
            <a:fld id="{E8A57BC3-387E-4EE1-A2B1-FB5AB530FA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marL="1223963" indent="-1223963" algn="r" defTabSz="3497263" rtl="0" eaLnBrk="0" fontAlgn="base" hangingPunct="0">
        <a:spcBef>
          <a:spcPct val="0"/>
        </a:spcBef>
        <a:spcAft>
          <a:spcPct val="0"/>
        </a:spcAft>
        <a:buClr>
          <a:srgbClr val="C3260C"/>
        </a:buClr>
        <a:buSzPct val="128000"/>
        <a:buFont typeface="Georgia" panose="02040502050405020303" pitchFamily="18" charset="0"/>
        <a:buChar char="*"/>
        <a:defRPr sz="17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1223963" indent="-1223963" algn="r" defTabSz="3497263" rtl="0" eaLnBrk="0" fontAlgn="base" hangingPunct="0">
        <a:spcBef>
          <a:spcPct val="0"/>
        </a:spcBef>
        <a:spcAft>
          <a:spcPct val="0"/>
        </a:spcAft>
        <a:buClr>
          <a:srgbClr val="C3260C"/>
        </a:buClr>
        <a:buSzPct val="128000"/>
        <a:buFont typeface="Georgia" panose="02040502050405020303" pitchFamily="18" charset="0"/>
        <a:buChar char="*"/>
        <a:defRPr sz="17600" b="1">
          <a:solidFill>
            <a:schemeClr val="tx1"/>
          </a:solidFill>
          <a:latin typeface="Trebuchet MS" pitchFamily="34" charset="0"/>
        </a:defRPr>
      </a:lvl2pPr>
      <a:lvl3pPr marL="1223963" indent="-1223963" algn="r" defTabSz="3497263" rtl="0" eaLnBrk="0" fontAlgn="base" hangingPunct="0">
        <a:spcBef>
          <a:spcPct val="0"/>
        </a:spcBef>
        <a:spcAft>
          <a:spcPct val="0"/>
        </a:spcAft>
        <a:buClr>
          <a:srgbClr val="C3260C"/>
        </a:buClr>
        <a:buSzPct val="128000"/>
        <a:buFont typeface="Georgia" panose="02040502050405020303" pitchFamily="18" charset="0"/>
        <a:buChar char="*"/>
        <a:defRPr sz="17600" b="1">
          <a:solidFill>
            <a:schemeClr val="tx1"/>
          </a:solidFill>
          <a:latin typeface="Trebuchet MS" pitchFamily="34" charset="0"/>
        </a:defRPr>
      </a:lvl3pPr>
      <a:lvl4pPr marL="1223963" indent="-1223963" algn="r" defTabSz="3497263" rtl="0" eaLnBrk="0" fontAlgn="base" hangingPunct="0">
        <a:spcBef>
          <a:spcPct val="0"/>
        </a:spcBef>
        <a:spcAft>
          <a:spcPct val="0"/>
        </a:spcAft>
        <a:buClr>
          <a:srgbClr val="C3260C"/>
        </a:buClr>
        <a:buSzPct val="128000"/>
        <a:buFont typeface="Georgia" panose="02040502050405020303" pitchFamily="18" charset="0"/>
        <a:buChar char="*"/>
        <a:defRPr sz="17600" b="1">
          <a:solidFill>
            <a:schemeClr val="tx1"/>
          </a:solidFill>
          <a:latin typeface="Trebuchet MS" pitchFamily="34" charset="0"/>
        </a:defRPr>
      </a:lvl4pPr>
      <a:lvl5pPr marL="1223963" indent="-1223963" algn="r" defTabSz="3497263" rtl="0" eaLnBrk="0" fontAlgn="base" hangingPunct="0">
        <a:spcBef>
          <a:spcPct val="0"/>
        </a:spcBef>
        <a:spcAft>
          <a:spcPct val="0"/>
        </a:spcAft>
        <a:buClr>
          <a:srgbClr val="C3260C"/>
        </a:buClr>
        <a:buSzPct val="128000"/>
        <a:buFont typeface="Georgia" panose="02040502050405020303" pitchFamily="18" charset="0"/>
        <a:buChar char="*"/>
        <a:defRPr sz="17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73125" indent="-698500" algn="l" defTabSz="3497263" rtl="0" eaLnBrk="0" fontAlgn="base" hangingPunct="0">
        <a:spcBef>
          <a:spcPct val="20000"/>
        </a:spcBef>
        <a:spcAft>
          <a:spcPts val="1150"/>
        </a:spcAft>
        <a:buClr>
          <a:srgbClr val="C3260C"/>
        </a:buClr>
        <a:buSzPct val="130000"/>
        <a:buFont typeface="Georgia" panose="02040502050405020303" pitchFamily="18" charset="0"/>
        <a:buChar char="*"/>
        <a:defRPr sz="8400" kern="1200">
          <a:solidFill>
            <a:srgbClr val="404040"/>
          </a:solidFill>
          <a:latin typeface="+mn-lt"/>
          <a:ea typeface="+mn-ea"/>
          <a:cs typeface="+mn-cs"/>
        </a:defRPr>
      </a:lvl1pPr>
      <a:lvl2pPr marL="2097088" indent="-698500" algn="l" defTabSz="3497263" rtl="0" eaLnBrk="0" fontAlgn="base" hangingPunct="0">
        <a:spcBef>
          <a:spcPct val="20000"/>
        </a:spcBef>
        <a:spcAft>
          <a:spcPts val="1150"/>
        </a:spcAft>
        <a:buClr>
          <a:srgbClr val="C3260C"/>
        </a:buClr>
        <a:buSzPct val="130000"/>
        <a:buFont typeface="Georgia" panose="02040502050405020303" pitchFamily="18" charset="0"/>
        <a:buChar char="*"/>
        <a:defRPr sz="7700" kern="1200">
          <a:solidFill>
            <a:srgbClr val="404040"/>
          </a:solidFill>
          <a:latin typeface="+mn-lt"/>
          <a:ea typeface="+mn-ea"/>
          <a:cs typeface="+mn-cs"/>
        </a:defRPr>
      </a:lvl2pPr>
      <a:lvl3pPr marL="3146425" indent="-698500" algn="l" defTabSz="3497263" rtl="0" eaLnBrk="0" fontAlgn="base" hangingPunct="0">
        <a:spcBef>
          <a:spcPct val="20000"/>
        </a:spcBef>
        <a:spcAft>
          <a:spcPts val="1150"/>
        </a:spcAft>
        <a:buClr>
          <a:srgbClr val="C3260C"/>
        </a:buClr>
        <a:buSzPct val="130000"/>
        <a:buFont typeface="Georgia" panose="02040502050405020303" pitchFamily="18" charset="0"/>
        <a:buChar char="*"/>
        <a:defRPr sz="6900" kern="1200">
          <a:solidFill>
            <a:srgbClr val="404040"/>
          </a:solidFill>
          <a:latin typeface="+mn-lt"/>
          <a:ea typeface="+mn-ea"/>
          <a:cs typeface="+mn-cs"/>
        </a:defRPr>
      </a:lvl3pPr>
      <a:lvl4pPr marL="4195763" indent="-698500" algn="l" defTabSz="3497263" rtl="0" eaLnBrk="0" fontAlgn="base" hangingPunct="0">
        <a:spcBef>
          <a:spcPct val="20000"/>
        </a:spcBef>
        <a:spcAft>
          <a:spcPts val="1150"/>
        </a:spcAft>
        <a:buClr>
          <a:srgbClr val="C3260C"/>
        </a:buClr>
        <a:buSzPct val="130000"/>
        <a:buFont typeface="Georgia" panose="02040502050405020303" pitchFamily="18" charset="0"/>
        <a:buChar char="*"/>
        <a:defRPr sz="6100" kern="1200">
          <a:solidFill>
            <a:srgbClr val="404040"/>
          </a:solidFill>
          <a:latin typeface="+mn-lt"/>
          <a:ea typeface="+mn-ea"/>
          <a:cs typeface="+mn-cs"/>
        </a:defRPr>
      </a:lvl4pPr>
      <a:lvl5pPr marL="5314950" indent="-698500" algn="l" defTabSz="3497263" rtl="0" eaLnBrk="0" fontAlgn="base" hangingPunct="0">
        <a:spcBef>
          <a:spcPct val="20000"/>
        </a:spcBef>
        <a:spcAft>
          <a:spcPts val="1150"/>
        </a:spcAft>
        <a:buClr>
          <a:srgbClr val="C3260C"/>
        </a:buClr>
        <a:buSzPct val="130000"/>
        <a:buFont typeface="Georgia" panose="02040502050405020303" pitchFamily="18" charset="0"/>
        <a:buChar char="*"/>
        <a:defRPr sz="5400" kern="1200">
          <a:solidFill>
            <a:srgbClr val="404040"/>
          </a:solidFill>
          <a:latin typeface="+mn-lt"/>
          <a:ea typeface="+mn-ea"/>
          <a:cs typeface="+mn-cs"/>
        </a:defRPr>
      </a:lvl5pPr>
      <a:lvl6pPr marL="6365596" indent="-699516" algn="l" defTabSz="3497580" rtl="0" eaLnBrk="1" latinLnBrk="0" hangingPunct="1">
        <a:spcBef>
          <a:spcPct val="20000"/>
        </a:spcBef>
        <a:spcAft>
          <a:spcPts val="1148"/>
        </a:spcAft>
        <a:buClr>
          <a:schemeClr val="accent6">
            <a:lumMod val="75000"/>
          </a:schemeClr>
        </a:buClr>
        <a:buSzPct val="130000"/>
        <a:buFont typeface="Georgia" pitchFamily="18" charset="0"/>
        <a:buChar char="*"/>
        <a:defRPr sz="5400" kern="1200">
          <a:solidFill>
            <a:schemeClr val="tx1">
              <a:lumMod val="75000"/>
              <a:lumOff val="25000"/>
            </a:schemeClr>
          </a:solidFill>
          <a:latin typeface="+mn-lt"/>
          <a:ea typeface="+mn-ea"/>
          <a:cs typeface="+mn-cs"/>
        </a:defRPr>
      </a:lvl6pPr>
      <a:lvl7pPr marL="7519797" indent="-699516" algn="l" defTabSz="3497580" rtl="0" eaLnBrk="1" latinLnBrk="0" hangingPunct="1">
        <a:spcBef>
          <a:spcPct val="20000"/>
        </a:spcBef>
        <a:spcAft>
          <a:spcPts val="1148"/>
        </a:spcAft>
        <a:buClr>
          <a:schemeClr val="accent6">
            <a:lumMod val="75000"/>
          </a:schemeClr>
        </a:buClr>
        <a:buSzPct val="130000"/>
        <a:buFont typeface="Georgia" pitchFamily="18" charset="0"/>
        <a:buChar char="*"/>
        <a:defRPr sz="5400" kern="1200">
          <a:solidFill>
            <a:schemeClr val="tx1">
              <a:lumMod val="75000"/>
              <a:lumOff val="25000"/>
            </a:schemeClr>
          </a:solidFill>
          <a:latin typeface="+mn-lt"/>
          <a:ea typeface="+mn-ea"/>
          <a:cs typeface="+mn-cs"/>
        </a:defRPr>
      </a:lvl7pPr>
      <a:lvl8pPr marL="8743950" indent="-699516" algn="l" defTabSz="3497580" rtl="0" eaLnBrk="1" latinLnBrk="0" hangingPunct="1">
        <a:spcBef>
          <a:spcPct val="20000"/>
        </a:spcBef>
        <a:spcAft>
          <a:spcPts val="1148"/>
        </a:spcAft>
        <a:buClr>
          <a:schemeClr val="accent6">
            <a:lumMod val="75000"/>
          </a:schemeClr>
        </a:buClr>
        <a:buSzPct val="130000"/>
        <a:buFont typeface="Georgia" pitchFamily="18" charset="0"/>
        <a:buChar char="*"/>
        <a:defRPr sz="5400" kern="1200">
          <a:solidFill>
            <a:schemeClr val="tx1">
              <a:lumMod val="75000"/>
              <a:lumOff val="25000"/>
            </a:schemeClr>
          </a:solidFill>
          <a:latin typeface="+mn-lt"/>
          <a:ea typeface="+mn-ea"/>
          <a:cs typeface="+mn-cs"/>
        </a:defRPr>
      </a:lvl8pPr>
      <a:lvl9pPr marL="9898151" indent="-699516" algn="l" defTabSz="3497580" rtl="0" eaLnBrk="1" latinLnBrk="0" hangingPunct="1">
        <a:spcBef>
          <a:spcPct val="20000"/>
        </a:spcBef>
        <a:spcAft>
          <a:spcPts val="1148"/>
        </a:spcAft>
        <a:buClr>
          <a:schemeClr val="accent6">
            <a:lumMod val="75000"/>
          </a:schemeClr>
        </a:buClr>
        <a:buSzPct val="130000"/>
        <a:buFont typeface="Georgia" pitchFamily="18" charset="0"/>
        <a:buChar char="*"/>
        <a:defRPr sz="5400" kern="1200">
          <a:solidFill>
            <a:schemeClr val="tx1">
              <a:lumMod val="75000"/>
              <a:lumOff val="25000"/>
            </a:schemeClr>
          </a:solidFill>
          <a:latin typeface="+mn-lt"/>
          <a:ea typeface="+mn-ea"/>
          <a:cs typeface="+mn-cs"/>
        </a:defRPr>
      </a:lvl9pPr>
    </p:bodyStyle>
    <p:otherStyle>
      <a:defPPr>
        <a:defRPr lang="en-US"/>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32225" y="2251075"/>
            <a:ext cx="167798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4" tIns="43240" rIns="86224"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 pos="12936538" algn="l"/>
                <a:tab pos="13458825" algn="l"/>
                <a:tab pos="13973175" algn="l"/>
                <a:tab pos="14487525" algn="l"/>
                <a:tab pos="15011400" algn="l"/>
                <a:tab pos="15524163" algn="l"/>
                <a:tab pos="16046450" algn="l"/>
                <a:tab pos="16559213" algn="l"/>
                <a:tab pos="170767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hangingPunct="1">
              <a:lnSpc>
                <a:spcPct val="101000"/>
              </a:lnSpc>
              <a:buClr>
                <a:srgbClr val="000000"/>
              </a:buClr>
              <a:buSzPct val="100000"/>
            </a:pPr>
            <a:r>
              <a:rPr lang="tr-TR" altLang="tr-TR" sz="4800" b="1" dirty="0">
                <a:solidFill>
                  <a:schemeClr val="tx1"/>
                </a:solidFill>
                <a:cs typeface="Arial" panose="020B0604020202020204" pitchFamily="34" charset="0"/>
              </a:rPr>
              <a:t>BAŞLIK (TIMES NEW ROMAN(TNR), 48 PUNTO, KOYU)</a:t>
            </a:r>
            <a:endParaRPr lang="en-GB" altLang="tr-TR" sz="4800" b="1" dirty="0">
              <a:solidFill>
                <a:schemeClr val="tx1"/>
              </a:solidFill>
              <a:cs typeface="Arial" panose="020B0604020202020204" pitchFamily="34" charset="0"/>
            </a:endParaRPr>
          </a:p>
        </p:txBody>
      </p:sp>
      <p:sp>
        <p:nvSpPr>
          <p:cNvPr id="5124" name="Text Box 4"/>
          <p:cNvSpPr txBox="1">
            <a:spLocks noChangeArrowheads="1"/>
          </p:cNvSpPr>
          <p:nvPr/>
        </p:nvSpPr>
        <p:spPr bwMode="auto">
          <a:xfrm>
            <a:off x="733425" y="4843463"/>
            <a:ext cx="7804150" cy="2438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lnSpc>
                <a:spcPct val="150000"/>
              </a:lnSpc>
              <a:buClr>
                <a:srgbClr val="000000"/>
              </a:buClr>
              <a:buSzPct val="100000"/>
            </a:pPr>
            <a:r>
              <a:rPr lang="tr-TR" altLang="tr-TR" sz="3600" b="1" dirty="0">
                <a:solidFill>
                  <a:schemeClr val="tx1"/>
                </a:solidFill>
                <a:effectLst>
                  <a:outerShdw blurRad="38100" dist="38100" dir="2700000" algn="tl">
                    <a:srgbClr val="FFFFFF"/>
                  </a:outerShdw>
                </a:effectLst>
                <a:cs typeface="Arial" panose="020B0604020202020204" pitchFamily="34" charset="0"/>
              </a:rPr>
              <a:t>ÖZET (TNR, 36 PUNTO, KOYU)</a:t>
            </a:r>
          </a:p>
          <a:p>
            <a:pPr algn="just" eaLnBrk="1" hangingPunct="1">
              <a:buClr>
                <a:srgbClr val="000000"/>
              </a:buClr>
              <a:buSzPct val="100000"/>
            </a:pPr>
            <a:r>
              <a:rPr lang="tr-TR" altLang="tr-TR" sz="2800" dirty="0">
                <a:solidFill>
                  <a:schemeClr val="tx1"/>
                </a:solidFill>
                <a:cs typeface="Arial" panose="020B0604020202020204" pitchFamily="34" charset="0"/>
              </a:rPr>
              <a:t>Özet bölümünde, yapılan çalışmanın amacı ve önemi kısaca anlatılmalı, kullanılan yöntem ve teknikler belirtilerek elde edilen sonuçlar kısaca sunulmalıdır. Bütün çalışmalar içerisinde yer alması gereken özetin amacı, çalışmanın önemli olan ve esasını teşkil eden kısımlarını vermektir. Böylece okuyucuya çalışmanın içeriği ve varılan sonuçlar hakkında kısa bir bilgi verilmiş olur. Özetin hazırlanmasında göz önünde tutulacak önemli bir noktalar;</a:t>
            </a:r>
          </a:p>
          <a:p>
            <a:pPr algn="just"/>
            <a:r>
              <a:rPr lang="tr-TR" altLang="tr-TR" sz="2800" dirty="0">
                <a:solidFill>
                  <a:schemeClr val="tx1"/>
                </a:solidFill>
                <a:cs typeface="Arial" panose="020B0604020202020204" pitchFamily="34" charset="0"/>
              </a:rPr>
              <a:t>Çalışmanın diğer çalışmalardan farklı özelliklerinin vurgulanması, </a:t>
            </a:r>
          </a:p>
          <a:p>
            <a:pPr algn="just"/>
            <a:r>
              <a:rPr lang="tr-TR" altLang="tr-TR" sz="2800" dirty="0">
                <a:solidFill>
                  <a:schemeClr val="tx1"/>
                </a:solidFill>
                <a:cs typeface="Arial" panose="020B0604020202020204" pitchFamily="34" charset="0"/>
              </a:rPr>
              <a:t>İlgili çalışmanın amacı açık olarak vurgulanmalı,</a:t>
            </a:r>
          </a:p>
          <a:p>
            <a:pPr algn="just"/>
            <a:r>
              <a:rPr lang="tr-TR" altLang="tr-TR" sz="2800" dirty="0">
                <a:solidFill>
                  <a:schemeClr val="tx1"/>
                </a:solidFill>
                <a:cs typeface="Arial" panose="020B0604020202020204" pitchFamily="34" charset="0"/>
              </a:rPr>
              <a:t>Yapılan kuramsal gelişmeler, arazi veya deneysel çalışmalar çok kısa olarak verilmeli,</a:t>
            </a:r>
          </a:p>
          <a:p>
            <a:pPr algn="just"/>
            <a:r>
              <a:rPr lang="tr-TR" altLang="tr-TR" sz="2800" dirty="0">
                <a:solidFill>
                  <a:schemeClr val="tx1"/>
                </a:solidFill>
                <a:cs typeface="Arial" panose="020B0604020202020204" pitchFamily="34" charset="0"/>
              </a:rPr>
              <a:t>Araştırma sonuçları kısa olarak verilmeli ve önemli bulgular açık olarak vurgulanmalıdır. </a:t>
            </a:r>
          </a:p>
          <a:p>
            <a:pPr algn="just"/>
            <a:r>
              <a:rPr lang="tr-TR" altLang="tr-TR" sz="2800" dirty="0">
                <a:solidFill>
                  <a:schemeClr val="tx1"/>
                </a:solidFill>
                <a:cs typeface="Arial" panose="020B0604020202020204" pitchFamily="34" charset="0"/>
              </a:rPr>
              <a:t>Özet en fazla 100 kelimeden oluşmalı ve TNR 28 punto ile yazılmalıdır.</a:t>
            </a:r>
          </a:p>
          <a:p>
            <a:pPr algn="just"/>
            <a:r>
              <a:rPr lang="tr-TR" altLang="tr-TR" sz="2800" dirty="0">
                <a:solidFill>
                  <a:schemeClr val="tx1"/>
                </a:solidFill>
                <a:cs typeface="Arial" panose="020B0604020202020204" pitchFamily="34" charset="0"/>
              </a:rPr>
              <a:t>Posterin arka fonu ve renk düzeni hakkında bir sınırlama yoktur. Fakat, posterin 2 metreden rahat biçimde görülebilmesi ve yazıların okunaklı olması posteri hazırlayan kişinin sorumluluğudur</a:t>
            </a:r>
          </a:p>
          <a:p>
            <a:pPr algn="just">
              <a:lnSpc>
                <a:spcPct val="150000"/>
              </a:lnSpc>
            </a:pPr>
            <a:endParaRPr lang="tr-TR" altLang="tr-TR" dirty="0">
              <a:solidFill>
                <a:schemeClr val="tx1"/>
              </a:solidFill>
              <a:cs typeface="Arial" panose="020B0604020202020204" pitchFamily="34" charset="0"/>
            </a:endParaRPr>
          </a:p>
          <a:p>
            <a:pPr eaLnBrk="1" hangingPunct="1">
              <a:buClr>
                <a:srgbClr val="000000"/>
              </a:buClr>
              <a:buSzPct val="100000"/>
            </a:pPr>
            <a:r>
              <a:rPr lang="tr-TR" altLang="tr-TR" sz="3600" b="1" dirty="0">
                <a:solidFill>
                  <a:schemeClr val="tx1"/>
                </a:solidFill>
                <a:effectLst>
                  <a:outerShdw blurRad="38100" dist="38100" dir="2700000" algn="tl">
                    <a:srgbClr val="FFFFFF"/>
                  </a:outerShdw>
                </a:effectLst>
                <a:cs typeface="Arial" panose="020B0604020202020204" pitchFamily="34" charset="0"/>
              </a:rPr>
              <a:t>ABSTRACT (TNR, 36 PUNTO, KOYU)</a:t>
            </a:r>
          </a:p>
          <a:p>
            <a:pPr algn="just">
              <a:buClr>
                <a:srgbClr val="000000"/>
              </a:buClr>
              <a:buSzPct val="100000"/>
            </a:pPr>
            <a:r>
              <a:rPr lang="tr-TR" altLang="tr-TR" sz="2800" dirty="0">
                <a:solidFill>
                  <a:schemeClr val="tx1"/>
                </a:solidFill>
                <a:cs typeface="Arial" panose="020B0604020202020204" pitchFamily="34" charset="0"/>
              </a:rPr>
              <a:t>Bu kısım biçimsel olarak ‘’Özet’’ kısmı ile aynı formatta olmalı. </a:t>
            </a:r>
            <a:r>
              <a:rPr lang="tr-TR" altLang="tr-TR" sz="2800" i="1" dirty="0">
                <a:solidFill>
                  <a:srgbClr val="FF0000"/>
                </a:solidFill>
                <a:effectLst>
                  <a:outerShdw blurRad="38100" dist="38100" dir="2700000" algn="tl">
                    <a:srgbClr val="000000"/>
                  </a:outerShdw>
                </a:effectLst>
                <a:cs typeface="Arial" panose="020B0604020202020204" pitchFamily="34" charset="0"/>
              </a:rPr>
              <a:t>Türkçe hazırlanmış her posterde İngilizce </a:t>
            </a:r>
            <a:r>
              <a:rPr lang="tr-TR" altLang="tr-TR" sz="2800" i="1" dirty="0" err="1">
                <a:solidFill>
                  <a:srgbClr val="FF0000"/>
                </a:solidFill>
                <a:effectLst>
                  <a:outerShdw blurRad="38100" dist="38100" dir="2700000" algn="tl">
                    <a:srgbClr val="000000"/>
                  </a:outerShdw>
                </a:effectLst>
                <a:cs typeface="Arial" panose="020B0604020202020204" pitchFamily="34" charset="0"/>
              </a:rPr>
              <a:t>Abstract</a:t>
            </a:r>
            <a:r>
              <a:rPr lang="tr-TR" altLang="tr-TR" sz="2800" i="1" dirty="0">
                <a:solidFill>
                  <a:srgbClr val="FF0000"/>
                </a:solidFill>
                <a:effectLst>
                  <a:outerShdw blurRad="38100" dist="38100" dir="2700000" algn="tl">
                    <a:srgbClr val="000000"/>
                  </a:outerShdw>
                </a:effectLst>
                <a:cs typeface="Arial" panose="020B0604020202020204" pitchFamily="34" charset="0"/>
              </a:rPr>
              <a:t> kısmı; İngilizce hazırlanmış olan her posterde Türkçe Özet kısmı bulunmalıdır.</a:t>
            </a:r>
          </a:p>
          <a:p>
            <a:pPr algn="just">
              <a:buClr>
                <a:srgbClr val="000000"/>
              </a:buClr>
              <a:buSzPct val="100000"/>
            </a:pPr>
            <a:endParaRPr lang="tr-TR" altLang="tr-TR" sz="3600" b="1" dirty="0">
              <a:solidFill>
                <a:schemeClr val="tx1"/>
              </a:solidFill>
              <a:cs typeface="Arial" panose="020B0604020202020204" pitchFamily="34" charset="0"/>
            </a:endParaRPr>
          </a:p>
          <a:p>
            <a:pPr algn="just" eaLnBrk="1" hangingPunct="1">
              <a:lnSpc>
                <a:spcPct val="150000"/>
              </a:lnSpc>
              <a:buClr>
                <a:srgbClr val="000000"/>
              </a:buClr>
              <a:buSzPct val="100000"/>
            </a:pPr>
            <a:r>
              <a:rPr lang="tr-TR" altLang="tr-TR" sz="3600" b="1" dirty="0">
                <a:solidFill>
                  <a:schemeClr val="tx1"/>
                </a:solidFill>
                <a:effectLst>
                  <a:outerShdw blurRad="38100" dist="38100" dir="2700000" algn="tl">
                    <a:srgbClr val="FFFFFF"/>
                  </a:outerShdw>
                </a:effectLst>
                <a:cs typeface="Arial" panose="020B0604020202020204" pitchFamily="34" charset="0"/>
              </a:rPr>
              <a:t>GİRİŞ (TNR, 36 PUNTO, KOYU)</a:t>
            </a:r>
          </a:p>
          <a:p>
            <a:pPr algn="just" eaLnBrk="1" hangingPunct="1">
              <a:buClr>
                <a:srgbClr val="000000"/>
              </a:buClr>
              <a:buSzPct val="100000"/>
            </a:pPr>
            <a:r>
              <a:rPr lang="tr-TR" altLang="tr-TR" sz="3200" dirty="0">
                <a:solidFill>
                  <a:schemeClr val="tx1"/>
                </a:solidFill>
                <a:cs typeface="Arial" panose="020B0604020202020204" pitchFamily="34" charset="0"/>
              </a:rPr>
              <a:t>Bu bölümde, çalışmanın konusu, amacı ve önemi özet bölümüne göre daha detaylı ele alınmalıdır. Bunun yanında, ilgili konuda daha önce yapılan ve söz konusu projeye temel oluşturan önemli çalışmalara da kaynak göstermek suretiyle yer verilmelidir. Bu bölümde;</a:t>
            </a:r>
          </a:p>
          <a:p>
            <a:pPr algn="just"/>
            <a:r>
              <a:rPr lang="tr-TR" altLang="tr-TR" sz="3200" dirty="0">
                <a:solidFill>
                  <a:schemeClr val="tx1"/>
                </a:solidFill>
                <a:cs typeface="Arial" panose="020B0604020202020204" pitchFamily="34" charset="0"/>
              </a:rPr>
              <a:t>İlgili konu ile diğer araştırmacıların yaptıkları çalışmalara değinilmeli ve kısaca neler yaptıkları anlatılmalıdır.</a:t>
            </a:r>
          </a:p>
          <a:p>
            <a:pPr algn="just"/>
            <a:r>
              <a:rPr lang="tr-TR" altLang="tr-TR" sz="3200" dirty="0">
                <a:solidFill>
                  <a:schemeClr val="tx1"/>
                </a:solidFill>
                <a:cs typeface="Arial" panose="020B0604020202020204" pitchFamily="34" charset="0"/>
              </a:rPr>
              <a:t>İlgili konunun, diğer çalışmalar içindeki yeri (diğer araştırıcıları yaptıkları çalışmalar eksiklikleri veya bakış açısı farklılıkları veya arazi uygulama eksiklikleri vurgulanmalıdır.</a:t>
            </a:r>
          </a:p>
          <a:p>
            <a:pPr algn="just"/>
            <a:r>
              <a:rPr lang="tr-TR" altLang="tr-TR" sz="3200" dirty="0">
                <a:solidFill>
                  <a:schemeClr val="tx1"/>
                </a:solidFill>
                <a:cs typeface="Arial" panose="020B0604020202020204" pitchFamily="34" charset="0"/>
              </a:rPr>
              <a:t>Tezin daha sonra gelen bölümleri kısaca tanıtılmalıdır.</a:t>
            </a:r>
          </a:p>
          <a:p>
            <a:pPr algn="just" eaLnBrk="1" hangingPunct="1">
              <a:buClr>
                <a:srgbClr val="000000"/>
              </a:buClr>
              <a:buSzPct val="100000"/>
            </a:pPr>
            <a:r>
              <a:rPr lang="tr-TR" altLang="tr-TR" sz="3200" dirty="0">
                <a:solidFill>
                  <a:schemeClr val="tx1"/>
                </a:solidFill>
                <a:cs typeface="Arial" panose="020B0604020202020204" pitchFamily="34" charset="0"/>
              </a:rPr>
              <a:t>TNR 32 punto ile yazılmalıdır.</a:t>
            </a:r>
          </a:p>
        </p:txBody>
      </p:sp>
      <p:sp>
        <p:nvSpPr>
          <p:cNvPr id="2" name="Text Box 5"/>
          <p:cNvSpPr txBox="1">
            <a:spLocks noChangeArrowheads="1"/>
          </p:cNvSpPr>
          <p:nvPr/>
        </p:nvSpPr>
        <p:spPr bwMode="auto">
          <a:xfrm>
            <a:off x="3357563" y="3135313"/>
            <a:ext cx="18149887"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24" tIns="43240" rIns="86224"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 pos="7761288" algn="l"/>
                <a:tab pos="8285163" algn="l"/>
                <a:tab pos="8796338" algn="l"/>
                <a:tab pos="9313863" algn="l"/>
                <a:tab pos="9834563" algn="l"/>
                <a:tab pos="10350500" algn="l"/>
                <a:tab pos="10866438" algn="l"/>
                <a:tab pos="11387138" algn="l"/>
                <a:tab pos="11898313" algn="l"/>
                <a:tab pos="124221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hangingPunct="1">
              <a:lnSpc>
                <a:spcPct val="101000"/>
              </a:lnSpc>
              <a:buClr>
                <a:srgbClr val="000000"/>
              </a:buClr>
              <a:buSzPct val="100000"/>
            </a:pPr>
            <a:r>
              <a:rPr lang="tr-TR" altLang="tr-TR" sz="4200" b="1" dirty="0">
                <a:solidFill>
                  <a:schemeClr val="tx1"/>
                </a:solidFill>
                <a:cs typeface="Arial" panose="020B0604020202020204" pitchFamily="34" charset="0"/>
              </a:rPr>
              <a:t>Yazar Adı-Soyadı (TIMES NEW ROMAN, 42 PUNTO, KOYU)</a:t>
            </a:r>
          </a:p>
          <a:p>
            <a:pPr algn="ctr" eaLnBrk="1" hangingPunct="1">
              <a:lnSpc>
                <a:spcPct val="101000"/>
              </a:lnSpc>
              <a:buClr>
                <a:srgbClr val="000000"/>
              </a:buClr>
              <a:buSzPct val="100000"/>
            </a:pPr>
            <a:r>
              <a:rPr lang="tr-TR" altLang="tr-TR" sz="3200" dirty="0">
                <a:solidFill>
                  <a:schemeClr val="tx1"/>
                </a:solidFill>
                <a:cs typeface="Arial" panose="020B0604020202020204" pitchFamily="34" charset="0"/>
              </a:rPr>
              <a:t>Yazar Adresleri, Times New Roman, 32 PUNTO) </a:t>
            </a:r>
            <a:endParaRPr lang="en-GB" altLang="tr-TR" sz="3200" dirty="0">
              <a:solidFill>
                <a:schemeClr val="tx1"/>
              </a:solidFill>
              <a:cs typeface="Arial" panose="020B0604020202020204" pitchFamily="34" charset="0"/>
            </a:endParaRPr>
          </a:p>
        </p:txBody>
      </p:sp>
      <p:sp>
        <p:nvSpPr>
          <p:cNvPr id="5126" name="Text Box 12"/>
          <p:cNvSpPr txBox="1">
            <a:spLocks noChangeArrowheads="1"/>
          </p:cNvSpPr>
          <p:nvPr/>
        </p:nvSpPr>
        <p:spPr bwMode="auto">
          <a:xfrm>
            <a:off x="16638588" y="28013025"/>
            <a:ext cx="7804150"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lnSpc>
                <a:spcPct val="150000"/>
              </a:lnSpc>
            </a:pPr>
            <a:r>
              <a:rPr lang="tr-TR" altLang="tr-TR" sz="2400" b="1" dirty="0">
                <a:solidFill>
                  <a:schemeClr val="tx1"/>
                </a:solidFill>
                <a:effectLst>
                  <a:outerShdw blurRad="38100" dist="38100" dir="2700000" algn="tl">
                    <a:srgbClr val="FFFFFF"/>
                  </a:outerShdw>
                </a:effectLst>
              </a:rPr>
              <a:t>TEŞEKKÜR (TNR, 24 PUNTO, KOYU)</a:t>
            </a:r>
          </a:p>
          <a:p>
            <a:pPr algn="just"/>
            <a:r>
              <a:rPr lang="tr-TR" altLang="tr-TR" sz="2200" dirty="0">
                <a:solidFill>
                  <a:schemeClr val="tx1"/>
                </a:solidFill>
              </a:rPr>
              <a:t>Çalışma, bir özel veya kamu kurumu (TÜBİTAK, DPT, AFS, vb.) tarafından desteklendi ise destek sağlayan kurum/kurumlara veya ilgili kişilere bu bölümde teşekkür edilmelidir. TNR 22 Punto ile yazılmalıdır.</a:t>
            </a:r>
          </a:p>
          <a:p>
            <a:pPr algn="just"/>
            <a:endParaRPr lang="tr-TR" altLang="tr-TR" sz="1600" dirty="0">
              <a:solidFill>
                <a:schemeClr val="tx1"/>
              </a:solidFill>
            </a:endParaRPr>
          </a:p>
          <a:p>
            <a:pPr algn="ctr"/>
            <a:r>
              <a:rPr lang="tr-TR" altLang="tr-TR" sz="2400" b="1" dirty="0">
                <a:solidFill>
                  <a:schemeClr val="tx1"/>
                </a:solidFill>
                <a:effectLst>
                  <a:outerShdw blurRad="38100" dist="38100" dir="2700000" algn="tl">
                    <a:srgbClr val="FFFFFF"/>
                  </a:outerShdw>
                </a:effectLst>
              </a:rPr>
              <a:t>KAYNAKLAR (TNR, 24 PUNTO, KOYU)</a:t>
            </a:r>
          </a:p>
          <a:p>
            <a:pPr algn="just"/>
            <a:r>
              <a:rPr lang="tr-TR" altLang="tr-TR" sz="2200" dirty="0">
                <a:solidFill>
                  <a:schemeClr val="tx1"/>
                </a:solidFill>
              </a:rPr>
              <a:t>Bu bölümde, poster sunumunda atıfta bulunulan çalışmalar, listelenir. </a:t>
            </a:r>
            <a:r>
              <a:rPr lang="tr-TR" altLang="tr-TR" sz="2200" dirty="0" err="1">
                <a:solidFill>
                  <a:schemeClr val="tx1"/>
                </a:solidFill>
              </a:rPr>
              <a:t>Atiflar</a:t>
            </a:r>
            <a:r>
              <a:rPr lang="tr-TR" altLang="tr-TR" sz="2200" dirty="0">
                <a:solidFill>
                  <a:schemeClr val="tx1"/>
                </a:solidFill>
              </a:rPr>
              <a:t> TNF 22 Punto ile yazılmalıdır. Referansların yazımında özel bir format aranmamaktadır.</a:t>
            </a:r>
          </a:p>
          <a:p>
            <a:pPr algn="just"/>
            <a:r>
              <a:rPr lang="tr-TR" altLang="tr-TR" sz="2200" dirty="0">
                <a:solidFill>
                  <a:schemeClr val="tx1"/>
                </a:solidFill>
              </a:rPr>
              <a:t>Örnek;</a:t>
            </a:r>
          </a:p>
          <a:p>
            <a:pPr algn="just"/>
            <a:r>
              <a:rPr lang="tr-TR" altLang="tr-TR" sz="2200" dirty="0" err="1">
                <a:solidFill>
                  <a:schemeClr val="tx1"/>
                </a:solidFill>
              </a:rPr>
              <a:t>Loke</a:t>
            </a:r>
            <a:r>
              <a:rPr lang="tr-TR" altLang="tr-TR" sz="2200" dirty="0">
                <a:solidFill>
                  <a:schemeClr val="tx1"/>
                </a:solidFill>
              </a:rPr>
              <a:t> MH ve </a:t>
            </a:r>
            <a:r>
              <a:rPr lang="tr-TR" altLang="tr-TR" sz="2200" dirty="0" err="1">
                <a:solidFill>
                  <a:schemeClr val="tx1"/>
                </a:solidFill>
              </a:rPr>
              <a:t>Barker</a:t>
            </a:r>
            <a:r>
              <a:rPr lang="tr-TR" altLang="tr-TR" sz="2200" dirty="0">
                <a:solidFill>
                  <a:schemeClr val="tx1"/>
                </a:solidFill>
              </a:rPr>
              <a:t> RD. 1996. </a:t>
            </a:r>
            <a:r>
              <a:rPr lang="tr-TR" altLang="tr-TR" sz="2200" dirty="0" err="1">
                <a:solidFill>
                  <a:schemeClr val="tx1"/>
                </a:solidFill>
              </a:rPr>
              <a:t>Rapid</a:t>
            </a:r>
            <a:r>
              <a:rPr lang="tr-TR" altLang="tr-TR" sz="2200" dirty="0">
                <a:solidFill>
                  <a:schemeClr val="tx1"/>
                </a:solidFill>
              </a:rPr>
              <a:t> </a:t>
            </a:r>
            <a:r>
              <a:rPr lang="tr-TR" altLang="tr-TR" sz="2200" dirty="0" err="1">
                <a:solidFill>
                  <a:schemeClr val="tx1"/>
                </a:solidFill>
              </a:rPr>
              <a:t>least-squares</a:t>
            </a:r>
            <a:r>
              <a:rPr lang="tr-TR" altLang="tr-TR" sz="2200" dirty="0">
                <a:solidFill>
                  <a:schemeClr val="tx1"/>
                </a:solidFill>
              </a:rPr>
              <a:t> </a:t>
            </a:r>
            <a:r>
              <a:rPr lang="tr-TR" altLang="tr-TR" sz="2200" dirty="0" err="1">
                <a:solidFill>
                  <a:schemeClr val="tx1"/>
                </a:solidFill>
              </a:rPr>
              <a:t>inversion</a:t>
            </a:r>
            <a:r>
              <a:rPr lang="tr-TR" altLang="tr-TR" sz="2200" dirty="0">
                <a:solidFill>
                  <a:schemeClr val="tx1"/>
                </a:solidFill>
              </a:rPr>
              <a:t> of </a:t>
            </a:r>
            <a:r>
              <a:rPr lang="tr-TR" altLang="tr-TR" sz="2200" dirty="0" err="1">
                <a:solidFill>
                  <a:schemeClr val="tx1"/>
                </a:solidFill>
              </a:rPr>
              <a:t>apparent</a:t>
            </a:r>
            <a:r>
              <a:rPr lang="tr-TR" altLang="tr-TR" sz="2200" dirty="0">
                <a:solidFill>
                  <a:schemeClr val="tx1"/>
                </a:solidFill>
              </a:rPr>
              <a:t> </a:t>
            </a:r>
            <a:r>
              <a:rPr lang="tr-TR" altLang="tr-TR" sz="2200" dirty="0" err="1">
                <a:solidFill>
                  <a:schemeClr val="tx1"/>
                </a:solidFill>
              </a:rPr>
              <a:t>resistivity</a:t>
            </a:r>
            <a:r>
              <a:rPr lang="tr-TR" altLang="tr-TR" sz="2200" dirty="0">
                <a:solidFill>
                  <a:schemeClr val="tx1"/>
                </a:solidFill>
              </a:rPr>
              <a:t> </a:t>
            </a:r>
            <a:r>
              <a:rPr lang="tr-TR" altLang="tr-TR" sz="2200" dirty="0" err="1">
                <a:solidFill>
                  <a:schemeClr val="tx1"/>
                </a:solidFill>
              </a:rPr>
              <a:t>pseudosections</a:t>
            </a:r>
            <a:r>
              <a:rPr lang="tr-TR" altLang="tr-TR" sz="2200" dirty="0">
                <a:solidFill>
                  <a:schemeClr val="tx1"/>
                </a:solidFill>
              </a:rPr>
              <a:t> </a:t>
            </a:r>
            <a:r>
              <a:rPr lang="tr-TR" altLang="tr-TR" sz="2200" dirty="0" err="1">
                <a:solidFill>
                  <a:schemeClr val="tx1"/>
                </a:solidFill>
              </a:rPr>
              <a:t>using</a:t>
            </a:r>
            <a:r>
              <a:rPr lang="tr-TR" altLang="tr-TR" sz="2200" dirty="0">
                <a:solidFill>
                  <a:schemeClr val="tx1"/>
                </a:solidFill>
              </a:rPr>
              <a:t> a </a:t>
            </a:r>
            <a:r>
              <a:rPr lang="tr-TR" altLang="tr-TR" sz="2200" dirty="0" err="1">
                <a:solidFill>
                  <a:schemeClr val="tx1"/>
                </a:solidFill>
              </a:rPr>
              <a:t>quasi</a:t>
            </a:r>
            <a:r>
              <a:rPr lang="tr-TR" altLang="tr-TR" sz="2200" dirty="0">
                <a:solidFill>
                  <a:schemeClr val="tx1"/>
                </a:solidFill>
              </a:rPr>
              <a:t>-Newton </a:t>
            </a:r>
            <a:r>
              <a:rPr lang="tr-TR" altLang="tr-TR" sz="2200" dirty="0" err="1">
                <a:solidFill>
                  <a:schemeClr val="tx1"/>
                </a:solidFill>
              </a:rPr>
              <a:t>method</a:t>
            </a:r>
            <a:r>
              <a:rPr lang="tr-TR" altLang="tr-TR" sz="2200" dirty="0">
                <a:solidFill>
                  <a:schemeClr val="tx1"/>
                </a:solidFill>
              </a:rPr>
              <a:t>. </a:t>
            </a:r>
            <a:r>
              <a:rPr lang="tr-TR" altLang="tr-TR" sz="2200" dirty="0" err="1">
                <a:solidFill>
                  <a:schemeClr val="tx1"/>
                </a:solidFill>
              </a:rPr>
              <a:t>Geophysical</a:t>
            </a:r>
            <a:r>
              <a:rPr lang="tr-TR" altLang="tr-TR" sz="2200" dirty="0">
                <a:solidFill>
                  <a:schemeClr val="tx1"/>
                </a:solidFill>
              </a:rPr>
              <a:t> </a:t>
            </a:r>
            <a:r>
              <a:rPr lang="tr-TR" altLang="tr-TR" sz="2200" dirty="0" err="1">
                <a:solidFill>
                  <a:schemeClr val="tx1"/>
                </a:solidFill>
              </a:rPr>
              <a:t>Prospecting</a:t>
            </a:r>
            <a:r>
              <a:rPr lang="tr-TR" altLang="tr-TR" sz="2200" dirty="0">
                <a:solidFill>
                  <a:schemeClr val="tx1"/>
                </a:solidFill>
              </a:rPr>
              <a:t>, 44, 131</a:t>
            </a:r>
            <a:r>
              <a:rPr lang="en-US" altLang="tr-TR" sz="2200" dirty="0">
                <a:solidFill>
                  <a:schemeClr val="tx1"/>
                </a:solidFill>
              </a:rPr>
              <a:t>-</a:t>
            </a:r>
            <a:r>
              <a:rPr lang="tr-TR" altLang="tr-TR" sz="2200" dirty="0">
                <a:solidFill>
                  <a:schemeClr val="tx1"/>
                </a:solidFill>
              </a:rPr>
              <a:t>152.</a:t>
            </a:r>
            <a:endParaRPr lang="en-US" altLang="tr-TR" sz="2200" dirty="0">
              <a:solidFill>
                <a:schemeClr val="tx1"/>
              </a:solidFill>
            </a:endParaRPr>
          </a:p>
          <a:p>
            <a:pPr algn="just"/>
            <a:r>
              <a:rPr lang="tr-TR" altLang="tr-TR" sz="2200" dirty="0" err="1">
                <a:solidFill>
                  <a:schemeClr val="tx1"/>
                </a:solidFill>
              </a:rPr>
              <a:t>Karous</a:t>
            </a:r>
            <a:r>
              <a:rPr lang="tr-TR" altLang="tr-TR" sz="2200" dirty="0">
                <a:solidFill>
                  <a:schemeClr val="tx1"/>
                </a:solidFill>
              </a:rPr>
              <a:t> M ve </a:t>
            </a:r>
            <a:r>
              <a:rPr lang="tr-TR" altLang="tr-TR" sz="2200" dirty="0" err="1">
                <a:solidFill>
                  <a:schemeClr val="tx1"/>
                </a:solidFill>
              </a:rPr>
              <a:t>Hjelt</a:t>
            </a:r>
            <a:r>
              <a:rPr lang="tr-TR" altLang="tr-TR" sz="2200" dirty="0">
                <a:solidFill>
                  <a:schemeClr val="tx1"/>
                </a:solidFill>
              </a:rPr>
              <a:t> SE. 1983. </a:t>
            </a:r>
            <a:r>
              <a:rPr lang="tr-TR" altLang="tr-TR" sz="2200" dirty="0" err="1">
                <a:solidFill>
                  <a:schemeClr val="tx1"/>
                </a:solidFill>
              </a:rPr>
              <a:t>Linear</a:t>
            </a:r>
            <a:r>
              <a:rPr lang="tr-TR" altLang="tr-TR" sz="2200" dirty="0">
                <a:solidFill>
                  <a:schemeClr val="tx1"/>
                </a:solidFill>
              </a:rPr>
              <a:t> </a:t>
            </a:r>
            <a:r>
              <a:rPr lang="tr-TR" altLang="tr-TR" sz="2200" dirty="0" err="1">
                <a:solidFill>
                  <a:schemeClr val="tx1"/>
                </a:solidFill>
              </a:rPr>
              <a:t>filtering</a:t>
            </a:r>
            <a:r>
              <a:rPr lang="tr-TR" altLang="tr-TR" sz="2200" dirty="0">
                <a:solidFill>
                  <a:schemeClr val="tx1"/>
                </a:solidFill>
              </a:rPr>
              <a:t> of VLF dip-</a:t>
            </a:r>
            <a:r>
              <a:rPr lang="tr-TR" altLang="tr-TR" sz="2200" dirty="0" err="1">
                <a:solidFill>
                  <a:schemeClr val="tx1"/>
                </a:solidFill>
              </a:rPr>
              <a:t>angle</a:t>
            </a:r>
            <a:r>
              <a:rPr lang="tr-TR" altLang="tr-TR" sz="2200" dirty="0">
                <a:solidFill>
                  <a:schemeClr val="tx1"/>
                </a:solidFill>
              </a:rPr>
              <a:t> </a:t>
            </a:r>
            <a:r>
              <a:rPr lang="tr-TR" altLang="tr-TR" sz="2200" dirty="0" err="1">
                <a:solidFill>
                  <a:schemeClr val="tx1"/>
                </a:solidFill>
              </a:rPr>
              <a:t>measurements</a:t>
            </a:r>
            <a:r>
              <a:rPr lang="tr-TR" altLang="tr-TR" sz="2200" dirty="0">
                <a:solidFill>
                  <a:schemeClr val="tx1"/>
                </a:solidFill>
              </a:rPr>
              <a:t>. </a:t>
            </a:r>
            <a:r>
              <a:rPr lang="tr-TR" altLang="tr-TR" sz="2200" dirty="0" err="1">
                <a:solidFill>
                  <a:schemeClr val="tx1"/>
                </a:solidFill>
              </a:rPr>
              <a:t>Geophysical</a:t>
            </a:r>
            <a:r>
              <a:rPr lang="tr-TR" altLang="tr-TR" sz="2200" dirty="0">
                <a:solidFill>
                  <a:schemeClr val="tx1"/>
                </a:solidFill>
              </a:rPr>
              <a:t> </a:t>
            </a:r>
            <a:r>
              <a:rPr lang="tr-TR" altLang="tr-TR" sz="2200" dirty="0" err="1">
                <a:solidFill>
                  <a:schemeClr val="tx1"/>
                </a:solidFill>
              </a:rPr>
              <a:t>Prospecting</a:t>
            </a:r>
            <a:r>
              <a:rPr lang="tr-TR" altLang="tr-TR" sz="2200" dirty="0">
                <a:solidFill>
                  <a:schemeClr val="tx1"/>
                </a:solidFill>
              </a:rPr>
              <a:t>, 31, 782-794.</a:t>
            </a:r>
            <a:endParaRPr lang="en-US" altLang="tr-TR" sz="2200" dirty="0">
              <a:solidFill>
                <a:schemeClr val="tx1"/>
              </a:solidFill>
            </a:endParaRPr>
          </a:p>
          <a:p>
            <a:pPr algn="just"/>
            <a:r>
              <a:rPr lang="en-US" altLang="tr-TR" sz="2200" dirty="0" err="1">
                <a:solidFill>
                  <a:schemeClr val="tx1"/>
                </a:solidFill>
              </a:rPr>
              <a:t>Pirttijarvi</a:t>
            </a:r>
            <a:r>
              <a:rPr lang="en-US" altLang="tr-TR" sz="2200" dirty="0">
                <a:solidFill>
                  <a:schemeClr val="tx1"/>
                </a:solidFill>
              </a:rPr>
              <a:t> M. 2004. KHFFILT ver. 1.1a</a:t>
            </a:r>
            <a:r>
              <a:rPr lang="en-US" altLang="tr-TR" sz="2200" i="1" dirty="0">
                <a:solidFill>
                  <a:schemeClr val="tx1"/>
                </a:solidFill>
              </a:rPr>
              <a:t>, </a:t>
            </a:r>
            <a:r>
              <a:rPr lang="tr-TR" altLang="tr-TR" sz="2200" dirty="0" err="1">
                <a:solidFill>
                  <a:schemeClr val="tx1"/>
                </a:solidFill>
              </a:rPr>
              <a:t>Karous-Hjelt</a:t>
            </a:r>
            <a:r>
              <a:rPr lang="tr-TR" altLang="tr-TR" sz="2200" dirty="0">
                <a:solidFill>
                  <a:schemeClr val="tx1"/>
                </a:solidFill>
              </a:rPr>
              <a:t> (</a:t>
            </a:r>
            <a:r>
              <a:rPr lang="tr-TR" altLang="tr-TR" sz="2200" dirty="0" err="1">
                <a:solidFill>
                  <a:schemeClr val="tx1"/>
                </a:solidFill>
              </a:rPr>
              <a:t>pseudosections</a:t>
            </a:r>
            <a:r>
              <a:rPr lang="tr-TR" altLang="tr-TR" sz="2200" dirty="0">
                <a:solidFill>
                  <a:schemeClr val="tx1"/>
                </a:solidFill>
              </a:rPr>
              <a:t>) </a:t>
            </a:r>
            <a:r>
              <a:rPr lang="tr-TR" altLang="tr-TR" sz="2200" dirty="0" err="1">
                <a:solidFill>
                  <a:schemeClr val="tx1"/>
                </a:solidFill>
              </a:rPr>
              <a:t>and</a:t>
            </a:r>
            <a:r>
              <a:rPr lang="tr-TR" altLang="tr-TR" sz="2200" dirty="0">
                <a:solidFill>
                  <a:schemeClr val="tx1"/>
                </a:solidFill>
              </a:rPr>
              <a:t> </a:t>
            </a:r>
            <a:r>
              <a:rPr lang="tr-TR" altLang="tr-TR" sz="2200" dirty="0" err="1">
                <a:solidFill>
                  <a:schemeClr val="tx1"/>
                </a:solidFill>
              </a:rPr>
              <a:t>Fraser</a:t>
            </a:r>
            <a:r>
              <a:rPr lang="tr-TR" altLang="tr-TR" sz="2200" dirty="0">
                <a:solidFill>
                  <a:schemeClr val="tx1"/>
                </a:solidFill>
              </a:rPr>
              <a:t> </a:t>
            </a:r>
            <a:r>
              <a:rPr lang="tr-TR" altLang="tr-TR" sz="2200" dirty="0" err="1">
                <a:solidFill>
                  <a:schemeClr val="tx1"/>
                </a:solidFill>
              </a:rPr>
              <a:t>filtering</a:t>
            </a:r>
            <a:r>
              <a:rPr lang="tr-TR" altLang="tr-TR" sz="2200" dirty="0">
                <a:solidFill>
                  <a:schemeClr val="tx1"/>
                </a:solidFill>
              </a:rPr>
              <a:t> of VLF data (</a:t>
            </a:r>
            <a:r>
              <a:rPr lang="tr-TR" altLang="tr-TR" sz="2200" dirty="0" err="1">
                <a:solidFill>
                  <a:schemeClr val="tx1"/>
                </a:solidFill>
              </a:rPr>
              <a:t>real</a:t>
            </a:r>
            <a:r>
              <a:rPr lang="tr-TR" altLang="tr-TR" sz="2200" dirty="0">
                <a:solidFill>
                  <a:schemeClr val="tx1"/>
                </a:solidFill>
              </a:rPr>
              <a:t> </a:t>
            </a:r>
            <a:r>
              <a:rPr lang="tr-TR" altLang="tr-TR" sz="2200" dirty="0" err="1">
                <a:solidFill>
                  <a:schemeClr val="tx1"/>
                </a:solidFill>
              </a:rPr>
              <a:t>and</a:t>
            </a:r>
            <a:r>
              <a:rPr lang="tr-TR" altLang="tr-TR" sz="2200" dirty="0">
                <a:solidFill>
                  <a:schemeClr val="tx1"/>
                </a:solidFill>
              </a:rPr>
              <a:t> </a:t>
            </a:r>
            <a:r>
              <a:rPr lang="tr-TR" altLang="tr-TR" sz="2200" dirty="0" err="1">
                <a:solidFill>
                  <a:schemeClr val="tx1"/>
                </a:solidFill>
              </a:rPr>
              <a:t>imaginary</a:t>
            </a:r>
            <a:r>
              <a:rPr lang="tr-TR" altLang="tr-TR" sz="2200" dirty="0">
                <a:solidFill>
                  <a:schemeClr val="tx1"/>
                </a:solidFill>
              </a:rPr>
              <a:t>)</a:t>
            </a:r>
            <a:r>
              <a:rPr lang="en-US" altLang="tr-TR" sz="2200" dirty="0">
                <a:solidFill>
                  <a:schemeClr val="tx1"/>
                </a:solidFill>
              </a:rPr>
              <a:t>.</a:t>
            </a:r>
            <a:endParaRPr lang="en-GB" altLang="tr-TR" sz="2200" dirty="0">
              <a:solidFill>
                <a:schemeClr val="tx1"/>
              </a:solidFill>
            </a:endParaRPr>
          </a:p>
        </p:txBody>
      </p:sp>
      <p:sp>
        <p:nvSpPr>
          <p:cNvPr id="5127" name="Text Box 29"/>
          <p:cNvSpPr txBox="1">
            <a:spLocks noChangeArrowheads="1"/>
          </p:cNvSpPr>
          <p:nvPr/>
        </p:nvSpPr>
        <p:spPr bwMode="auto">
          <a:xfrm>
            <a:off x="16822738" y="11439525"/>
            <a:ext cx="7804150"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r>
              <a:rPr lang="tr-TR" altLang="tr-TR" sz="3600" b="1">
                <a:solidFill>
                  <a:schemeClr val="tx1"/>
                </a:solidFill>
                <a:effectLst>
                  <a:outerShdw blurRad="38100" dist="38100" dir="2700000" algn="tl">
                    <a:srgbClr val="FFFFFF"/>
                  </a:outerShdw>
                </a:effectLst>
                <a:cs typeface="Arial" panose="020B0604020202020204" pitchFamily="34" charset="0"/>
              </a:rPr>
              <a:t>SONUÇLAR (TNR, 36 PUNTO, KOYU)    </a:t>
            </a:r>
          </a:p>
          <a:p>
            <a:pPr algn="just"/>
            <a:r>
              <a:rPr lang="tr-TR" altLang="tr-TR" sz="3200">
                <a:solidFill>
                  <a:schemeClr val="tx1"/>
                </a:solidFill>
              </a:rPr>
              <a:t>Bu bölümde, çalışma sonuçları ve yapılan öneriler kısaca sunulmalıdır ve TNR 32 punto ile yazılmalıdır. Çalışma sonucunda ne/neler elde edildiği maddeler halinde verilmelidir.</a:t>
            </a:r>
          </a:p>
          <a:p>
            <a:pPr algn="just"/>
            <a:r>
              <a:rPr lang="tr-TR" altLang="tr-TR" sz="3200">
                <a:solidFill>
                  <a:schemeClr val="tx1"/>
                </a:solidFill>
              </a:rPr>
              <a:t>Önemli bulgular çok açık ve vurgulayıcı bir biçimde belirtilmelidir.</a:t>
            </a:r>
          </a:p>
          <a:p>
            <a:pPr algn="just"/>
            <a:r>
              <a:rPr lang="tr-TR" altLang="tr-TR" sz="3200">
                <a:solidFill>
                  <a:schemeClr val="tx1"/>
                </a:solidFill>
              </a:rPr>
              <a:t>Araştırmacının, bu çalışma sırasında eksiklikleri (varsa) vurgulanmalı ve diğer araştırıcılara öneriler olarak sunulmalıdır.</a:t>
            </a:r>
          </a:p>
        </p:txBody>
      </p:sp>
      <p:sp>
        <p:nvSpPr>
          <p:cNvPr id="3" name="Text Box 182"/>
          <p:cNvSpPr txBox="1">
            <a:spLocks noChangeArrowheads="1"/>
          </p:cNvSpPr>
          <p:nvPr/>
        </p:nvSpPr>
        <p:spPr bwMode="auto">
          <a:xfrm>
            <a:off x="996950" y="34459863"/>
            <a:ext cx="77898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pPr>
            <a:r>
              <a:rPr lang="tr-TR" altLang="tr-TR" sz="2400" b="1">
                <a:solidFill>
                  <a:schemeClr val="tx1"/>
                </a:solidFill>
              </a:rPr>
              <a:t>Şekil 1. Şekiller. 24 punto TNR, KOYU olmalıdır.</a:t>
            </a:r>
            <a:endParaRPr lang="en-GB" altLang="tr-TR" sz="2400" b="1">
              <a:solidFill>
                <a:schemeClr val="tx1"/>
              </a:solidFill>
            </a:endParaRPr>
          </a:p>
        </p:txBody>
      </p:sp>
      <p:sp>
        <p:nvSpPr>
          <p:cNvPr id="5128" name="Text Box 694"/>
          <p:cNvSpPr txBox="1">
            <a:spLocks noChangeArrowheads="1"/>
          </p:cNvSpPr>
          <p:nvPr/>
        </p:nvSpPr>
        <p:spPr bwMode="auto">
          <a:xfrm>
            <a:off x="8786813" y="20108863"/>
            <a:ext cx="778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pPr>
            <a:r>
              <a:rPr lang="tr-TR" altLang="tr-TR" sz="2400" b="1">
                <a:solidFill>
                  <a:schemeClr val="tx1"/>
                </a:solidFill>
              </a:rPr>
              <a:t>Çizelge 1. Çizelgeler, 24 punto TNR, KOYU olmalıdır.</a:t>
            </a:r>
            <a:endParaRPr lang="en-GB" altLang="tr-TR" sz="2400" b="1">
              <a:solidFill>
                <a:schemeClr val="tx1"/>
              </a:solidFill>
            </a:endParaRPr>
          </a:p>
        </p:txBody>
      </p:sp>
      <p:sp>
        <p:nvSpPr>
          <p:cNvPr id="5129" name="Text Box 706"/>
          <p:cNvSpPr txBox="1">
            <a:spLocks noChangeArrowheads="1"/>
          </p:cNvSpPr>
          <p:nvPr/>
        </p:nvSpPr>
        <p:spPr bwMode="auto">
          <a:xfrm>
            <a:off x="8977313" y="30038675"/>
            <a:ext cx="77898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pPr>
            <a:r>
              <a:rPr lang="tr-TR" altLang="tr-TR" sz="2400" b="1">
                <a:solidFill>
                  <a:schemeClr val="tx1"/>
                </a:solidFill>
              </a:rPr>
              <a:t>Şekil 2. Şekiller. 24 punto TNR, KOYU olmalıdır.</a:t>
            </a:r>
            <a:endParaRPr lang="en-GB" altLang="tr-TR" sz="2400" b="1">
              <a:solidFill>
                <a:schemeClr val="tx1"/>
              </a:solidFill>
            </a:endParaRPr>
          </a:p>
          <a:p>
            <a:pPr algn="just" eaLnBrk="1" hangingPunct="1">
              <a:buClr>
                <a:srgbClr val="000000"/>
              </a:buClr>
              <a:buSzPct val="100000"/>
            </a:pPr>
            <a:endParaRPr lang="en-GB" altLang="tr-TR">
              <a:solidFill>
                <a:schemeClr val="tx1"/>
              </a:solidFill>
            </a:endParaRPr>
          </a:p>
        </p:txBody>
      </p:sp>
      <p:sp>
        <p:nvSpPr>
          <p:cNvPr id="5130" name="Text Box 708"/>
          <p:cNvSpPr txBox="1">
            <a:spLocks noChangeArrowheads="1"/>
          </p:cNvSpPr>
          <p:nvPr/>
        </p:nvSpPr>
        <p:spPr bwMode="auto">
          <a:xfrm>
            <a:off x="17022763" y="10833100"/>
            <a:ext cx="779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4645025" algn="l"/>
                <a:tab pos="5232400" algn="l"/>
                <a:tab pos="5878513" algn="l"/>
                <a:tab pos="6535738" algn="l"/>
                <a:tab pos="7188200" algn="l"/>
                <a:tab pos="7246938" algn="l"/>
                <a:tab pos="776128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buClr>
                <a:srgbClr val="000000"/>
              </a:buClr>
              <a:buSzPct val="100000"/>
            </a:pPr>
            <a:r>
              <a:rPr lang="tr-TR" altLang="tr-TR" sz="2400" b="1">
                <a:solidFill>
                  <a:schemeClr val="tx1"/>
                </a:solidFill>
              </a:rPr>
              <a:t>Şekil 3. Şekiller, 24 punto, TNR, KOYU olmalıdır.</a:t>
            </a:r>
            <a:endParaRPr lang="en-GB" altLang="tr-TR" sz="2400" b="1">
              <a:solidFill>
                <a:schemeClr val="tx1"/>
              </a:solidFill>
            </a:endParaRPr>
          </a:p>
        </p:txBody>
      </p:sp>
      <p:sp>
        <p:nvSpPr>
          <p:cNvPr id="5135" name="Text Box 711"/>
          <p:cNvSpPr txBox="1">
            <a:spLocks noChangeArrowheads="1"/>
          </p:cNvSpPr>
          <p:nvPr/>
        </p:nvSpPr>
        <p:spPr bwMode="auto">
          <a:xfrm>
            <a:off x="8672513" y="4941888"/>
            <a:ext cx="7804150" cy="978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553" tIns="43240" rIns="150553" bIns="43240">
            <a:spAutoFit/>
          </a:bodyPr>
          <a:lstStyle>
            <a:lvl1pPr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defTabSz="652463">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652463" eaLnBrk="0" fontAlgn="base" hangingPunct="0">
              <a:spcBef>
                <a:spcPct val="0"/>
              </a:spcBef>
              <a:spcAft>
                <a:spcPct val="0"/>
              </a:spcAft>
              <a:tabLst>
                <a:tab pos="0" algn="l"/>
                <a:tab pos="652463" algn="l"/>
                <a:tab pos="1308100" algn="l"/>
                <a:tab pos="1960563" algn="l"/>
                <a:tab pos="2614613" algn="l"/>
                <a:tab pos="3268663" algn="l"/>
                <a:tab pos="3924300" algn="l"/>
                <a:tab pos="4579938" algn="l"/>
                <a:tab pos="5232400" algn="l"/>
                <a:tab pos="5878513" algn="l"/>
                <a:tab pos="6535738" algn="l"/>
                <a:tab pos="7188200" algn="l"/>
                <a:tab pos="7246938" algn="l"/>
              </a:tabLs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just" eaLnBrk="1" hangingPunct="1">
              <a:lnSpc>
                <a:spcPct val="150000"/>
              </a:lnSpc>
              <a:buClr>
                <a:srgbClr val="000000"/>
              </a:buClr>
              <a:buSzPct val="100000"/>
            </a:pPr>
            <a:r>
              <a:rPr lang="tr-TR" altLang="tr-TR" sz="3600" b="1" dirty="0">
                <a:solidFill>
                  <a:schemeClr val="tx1"/>
                </a:solidFill>
                <a:effectLst>
                  <a:outerShdw blurRad="38100" dist="38100" dir="2700000" algn="tl">
                    <a:srgbClr val="FFFFFF"/>
                  </a:outerShdw>
                </a:effectLst>
                <a:cs typeface="Arial" panose="020B0604020202020204" pitchFamily="34" charset="0"/>
              </a:rPr>
              <a:t>YÖNTEM (TNR 36 PUNTO)</a:t>
            </a:r>
            <a:endParaRPr lang="en-GB" altLang="tr-TR" sz="3600" b="1" dirty="0">
              <a:solidFill>
                <a:schemeClr val="tx1"/>
              </a:solidFill>
              <a:effectLst>
                <a:outerShdw blurRad="38100" dist="38100" dir="2700000" algn="tl">
                  <a:srgbClr val="FFFFFF"/>
                </a:outerShdw>
              </a:effectLst>
              <a:cs typeface="Arial" panose="020B0604020202020204" pitchFamily="34" charset="0"/>
            </a:endParaRPr>
          </a:p>
          <a:p>
            <a:pPr algn="just"/>
            <a:r>
              <a:rPr lang="tr-TR" altLang="tr-TR" sz="3200" dirty="0">
                <a:solidFill>
                  <a:schemeClr val="tx1"/>
                </a:solidFill>
              </a:rPr>
              <a:t>Bu bölümde, çalışma kapsamında kullanılan yöntemler tanıtılmalıdır. Uzun cümleler yerine mümkünse grafikler, fotoğraflar veya şekiller kullanılması tercih edilmelidir. Bununla birlikte, bu bölümde önemli noktalar vurgulanmalı ve elde edilen bulgular yorumlanmalıdır. Yapılan çalışmaların anlatıldığı yöntem ve kuramsal içerik bölümünde;</a:t>
            </a:r>
          </a:p>
          <a:p>
            <a:pPr algn="just"/>
            <a:r>
              <a:rPr lang="tr-TR" altLang="tr-TR" sz="3200" dirty="0">
                <a:solidFill>
                  <a:schemeClr val="tx1"/>
                </a:solidFill>
              </a:rPr>
              <a:t>Yararlanılan genel kuram verilmelidir.</a:t>
            </a:r>
          </a:p>
          <a:p>
            <a:pPr algn="just"/>
            <a:r>
              <a:rPr lang="tr-TR" altLang="tr-TR" sz="3200" dirty="0">
                <a:solidFill>
                  <a:schemeClr val="tx1"/>
                </a:solidFill>
              </a:rPr>
              <a:t>Genel kuram içinde yapılan değişiklikler (varsa) verilmelidir.</a:t>
            </a:r>
          </a:p>
          <a:p>
            <a:pPr algn="just"/>
            <a:r>
              <a:rPr lang="tr-TR" altLang="tr-TR" sz="3200" dirty="0">
                <a:solidFill>
                  <a:schemeClr val="tx1"/>
                </a:solidFill>
              </a:rPr>
              <a:t>Eğer, araştırma konusu, kuramsal ağırlıkta ise, kuramsal çalışmalara ait yapılan uygulamaların nedenleri, ne beklendiği vurgulanmalı ve uygulamalar bölümüne göndermeler yapılmalıdır.</a:t>
            </a:r>
          </a:p>
          <a:p>
            <a:pPr algn="just"/>
            <a:r>
              <a:rPr lang="tr-TR" altLang="tr-TR" sz="3200" dirty="0">
                <a:solidFill>
                  <a:schemeClr val="tx1"/>
                </a:solidFill>
              </a:rPr>
              <a:t>TNR 32 punto ile yazılmalıdır.</a:t>
            </a:r>
          </a:p>
        </p:txBody>
      </p:sp>
      <p:pic>
        <p:nvPicPr>
          <p:cNvPr id="5132" name="Picture 20" descr="http://www.mu.edu.tr/Icerik/Sayfa/bidb.mu.edu.tr/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727200"/>
            <a:ext cx="2084388"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17 Metin kutusu"/>
          <p:cNvSpPr txBox="1">
            <a:spLocks noChangeArrowheads="1"/>
          </p:cNvSpPr>
          <p:nvPr/>
        </p:nvSpPr>
        <p:spPr bwMode="auto">
          <a:xfrm>
            <a:off x="3630442" y="388938"/>
            <a:ext cx="1838041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r>
              <a:rPr lang="en-US" altLang="tr-TR" sz="6000" b="1" dirty="0"/>
              <a:t>V</a:t>
            </a:r>
            <a:r>
              <a:rPr lang="tr-TR" altLang="tr-TR" sz="6000" b="1" dirty="0"/>
              <a:t>II. FEN BİLİMLERİ ARAŞTIRMA SEMPOZYUMU</a:t>
            </a:r>
          </a:p>
        </p:txBody>
      </p:sp>
      <p:pic>
        <p:nvPicPr>
          <p:cNvPr id="513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138" y="21180425"/>
            <a:ext cx="7391400" cy="868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29089350"/>
            <a:ext cx="6754812"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6"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22763" y="5380038"/>
            <a:ext cx="7402512" cy="512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0138" y="15135225"/>
            <a:ext cx="7645400" cy="477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1881</TotalTime>
  <Words>707</Words>
  <Application>Microsoft Office PowerPoint</Application>
  <PresentationFormat>Özel</PresentationFormat>
  <Paragraphs>45</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Georgia</vt:lpstr>
      <vt:lpstr>Times New Roman</vt:lpstr>
      <vt:lpstr>Trebuchet MS</vt:lpstr>
      <vt:lpstr>Hava Akımı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TASKAYA</dc:creator>
  <cp:lastModifiedBy>pc</cp:lastModifiedBy>
  <cp:revision>367</cp:revision>
  <dcterms:modified xsi:type="dcterms:W3CDTF">2019-11-28T12:38:38Z</dcterms:modified>
</cp:coreProperties>
</file>